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6" r:id="rId1"/>
  </p:sldMasterIdLst>
  <p:notesMasterIdLst>
    <p:notesMasterId r:id="rId13"/>
  </p:notesMasterIdLst>
  <p:sldIdLst>
    <p:sldId id="257" r:id="rId2"/>
    <p:sldId id="322" r:id="rId3"/>
    <p:sldId id="341" r:id="rId4"/>
    <p:sldId id="343" r:id="rId5"/>
    <p:sldId id="342" r:id="rId6"/>
    <p:sldId id="340" r:id="rId7"/>
    <p:sldId id="349" r:id="rId8"/>
    <p:sldId id="345" r:id="rId9"/>
    <p:sldId id="346" r:id="rId10"/>
    <p:sldId id="348" r:id="rId11"/>
    <p:sldId id="347" r:id="rId12"/>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1426"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Усыченко Медин" userId="e90cd61c-49b6-402a-986c-59281cd009c4" providerId="ADAL" clId="{F298A089-2B95-42EA-BC2E-D310F6B82BBD}"/>
    <pc:docChg chg="custSel addSld delSld modSld sldOrd">
      <pc:chgData name="Усыченко Медин" userId="e90cd61c-49b6-402a-986c-59281cd009c4" providerId="ADAL" clId="{F298A089-2B95-42EA-BC2E-D310F6B82BBD}" dt="2025-01-28T07:06:38.486" v="719"/>
      <pc:docMkLst>
        <pc:docMk/>
      </pc:docMkLst>
      <pc:sldChg chg="addSp delSp modSp del">
        <pc:chgData name="Усыченко Медин" userId="e90cd61c-49b6-402a-986c-59281cd009c4" providerId="ADAL" clId="{F298A089-2B95-42EA-BC2E-D310F6B82BBD}" dt="2025-01-27T13:22:22.387" v="408" actId="2696"/>
        <pc:sldMkLst>
          <pc:docMk/>
          <pc:sldMk cId="3017676829" sldId="305"/>
        </pc:sldMkLst>
        <pc:spChg chg="add del">
          <ac:chgData name="Усыченко Медин" userId="e90cd61c-49b6-402a-986c-59281cd009c4" providerId="ADAL" clId="{F298A089-2B95-42EA-BC2E-D310F6B82BBD}" dt="2025-01-27T13:20:04.023" v="373"/>
          <ac:spMkLst>
            <pc:docMk/>
            <pc:sldMk cId="3017676829" sldId="305"/>
            <ac:spMk id="2" creationId="{95AFD1F6-8581-4750-B657-4E90996FB3BA}"/>
          </ac:spMkLst>
        </pc:spChg>
        <pc:spChg chg="add del">
          <ac:chgData name="Усыченко Медин" userId="e90cd61c-49b6-402a-986c-59281cd009c4" providerId="ADAL" clId="{F298A089-2B95-42EA-BC2E-D310F6B82BBD}" dt="2025-01-27T13:20:09.435" v="375"/>
          <ac:spMkLst>
            <pc:docMk/>
            <pc:sldMk cId="3017676829" sldId="305"/>
            <ac:spMk id="3" creationId="{360CB592-19A9-45EB-8C97-96F7A3A2AEE7}"/>
          </ac:spMkLst>
        </pc:spChg>
        <pc:spChg chg="mod">
          <ac:chgData name="Усыченко Медин" userId="e90cd61c-49b6-402a-986c-59281cd009c4" providerId="ADAL" clId="{F298A089-2B95-42EA-BC2E-D310F6B82BBD}" dt="2025-01-27T13:20:25.221" v="383" actId="14100"/>
          <ac:spMkLst>
            <pc:docMk/>
            <pc:sldMk cId="3017676829" sldId="305"/>
            <ac:spMk id="5" creationId="{3227D5AC-7318-4519-96DA-8F4673C35F1F}"/>
          </ac:spMkLst>
        </pc:spChg>
        <pc:spChg chg="mod">
          <ac:chgData name="Усыченко Медин" userId="e90cd61c-49b6-402a-986c-59281cd009c4" providerId="ADAL" clId="{F298A089-2B95-42EA-BC2E-D310F6B82BBD}" dt="2025-01-27T13:04:51.253" v="329" actId="6549"/>
          <ac:spMkLst>
            <pc:docMk/>
            <pc:sldMk cId="3017676829" sldId="305"/>
            <ac:spMk id="6" creationId="{58D13212-0043-4E2F-A29D-36698AB8E621}"/>
          </ac:spMkLst>
        </pc:spChg>
      </pc:sldChg>
      <pc:sldChg chg="del">
        <pc:chgData name="Усыченко Медин" userId="e90cd61c-49b6-402a-986c-59281cd009c4" providerId="ADAL" clId="{F298A089-2B95-42EA-BC2E-D310F6B82BBD}" dt="2025-01-27T12:28:58.175" v="165" actId="2696"/>
        <pc:sldMkLst>
          <pc:docMk/>
          <pc:sldMk cId="1226443930" sldId="306"/>
        </pc:sldMkLst>
      </pc:sldChg>
      <pc:sldChg chg="delSp modSp">
        <pc:chgData name="Усыченко Медин" userId="e90cd61c-49b6-402a-986c-59281cd009c4" providerId="ADAL" clId="{F298A089-2B95-42EA-BC2E-D310F6B82BBD}" dt="2025-01-28T06:58:28.545" v="508" actId="20577"/>
        <pc:sldMkLst>
          <pc:docMk/>
          <pc:sldMk cId="2577924755" sldId="322"/>
        </pc:sldMkLst>
        <pc:spChg chg="mod">
          <ac:chgData name="Усыченко Медин" userId="e90cd61c-49b6-402a-986c-59281cd009c4" providerId="ADAL" clId="{F298A089-2B95-42EA-BC2E-D310F6B82BBD}" dt="2025-01-28T06:52:53.178" v="442" actId="313"/>
          <ac:spMkLst>
            <pc:docMk/>
            <pc:sldMk cId="2577924755" sldId="322"/>
            <ac:spMk id="3" creationId="{F5D31D20-D786-1A90-DCA9-DD4A003F7AE2}"/>
          </ac:spMkLst>
        </pc:spChg>
        <pc:spChg chg="mod">
          <ac:chgData name="Усыченко Медин" userId="e90cd61c-49b6-402a-986c-59281cd009c4" providerId="ADAL" clId="{F298A089-2B95-42EA-BC2E-D310F6B82BBD}" dt="2025-01-28T06:58:28.545" v="508" actId="20577"/>
          <ac:spMkLst>
            <pc:docMk/>
            <pc:sldMk cId="2577924755" sldId="322"/>
            <ac:spMk id="5" creationId="{E8BD8720-C34C-4258-605A-BAFE8310DA0A}"/>
          </ac:spMkLst>
        </pc:spChg>
        <pc:spChg chg="del mod">
          <ac:chgData name="Усыченко Медин" userId="e90cd61c-49b6-402a-986c-59281cd009c4" providerId="ADAL" clId="{F298A089-2B95-42EA-BC2E-D310F6B82BBD}" dt="2025-01-27T12:25:58.778" v="127"/>
          <ac:spMkLst>
            <pc:docMk/>
            <pc:sldMk cId="2577924755" sldId="322"/>
            <ac:spMk id="7" creationId="{F211049F-5ECF-1711-0C50-3725722DAE69}"/>
          </ac:spMkLst>
        </pc:spChg>
      </pc:sldChg>
      <pc:sldChg chg="del">
        <pc:chgData name="Усыченко Медин" userId="e90cd61c-49b6-402a-986c-59281cd009c4" providerId="ADAL" clId="{F298A089-2B95-42EA-BC2E-D310F6B82BBD}" dt="2025-01-27T12:37:33.299" v="242" actId="2696"/>
        <pc:sldMkLst>
          <pc:docMk/>
          <pc:sldMk cId="2340522801" sldId="331"/>
        </pc:sldMkLst>
      </pc:sldChg>
      <pc:sldChg chg="del">
        <pc:chgData name="Усыченко Медин" userId="e90cd61c-49b6-402a-986c-59281cd009c4" providerId="ADAL" clId="{F298A089-2B95-42EA-BC2E-D310F6B82BBD}" dt="2025-01-27T12:37:15.942" v="241" actId="2696"/>
        <pc:sldMkLst>
          <pc:docMk/>
          <pc:sldMk cId="441942960" sldId="332"/>
        </pc:sldMkLst>
      </pc:sldChg>
      <pc:sldChg chg="del">
        <pc:chgData name="Усыченко Медин" userId="e90cd61c-49b6-402a-986c-59281cd009c4" providerId="ADAL" clId="{F298A089-2B95-42EA-BC2E-D310F6B82BBD}" dt="2025-01-27T12:29:04.579" v="166" actId="2696"/>
        <pc:sldMkLst>
          <pc:docMk/>
          <pc:sldMk cId="3365610679" sldId="333"/>
        </pc:sldMkLst>
      </pc:sldChg>
      <pc:sldChg chg="addSp delSp modSp">
        <pc:chgData name="Усыченко Медин" userId="e90cd61c-49b6-402a-986c-59281cd009c4" providerId="ADAL" clId="{F298A089-2B95-42EA-BC2E-D310F6B82BBD}" dt="2025-01-28T07:01:58.394" v="535" actId="12"/>
        <pc:sldMkLst>
          <pc:docMk/>
          <pc:sldMk cId="2276582060" sldId="340"/>
        </pc:sldMkLst>
        <pc:spChg chg="mod">
          <ac:chgData name="Усыченко Медин" userId="e90cd61c-49b6-402a-986c-59281cd009c4" providerId="ADAL" clId="{F298A089-2B95-42EA-BC2E-D310F6B82BBD}" dt="2025-01-27T12:27:43.123" v="162" actId="1076"/>
          <ac:spMkLst>
            <pc:docMk/>
            <pc:sldMk cId="2276582060" sldId="340"/>
            <ac:spMk id="2" creationId="{05692D4C-3AC6-04C6-08F8-C205E92E996F}"/>
          </ac:spMkLst>
        </pc:spChg>
        <pc:spChg chg="mod">
          <ac:chgData name="Усыченко Медин" userId="e90cd61c-49b6-402a-986c-59281cd009c4" providerId="ADAL" clId="{F298A089-2B95-42EA-BC2E-D310F6B82BBD}" dt="2025-01-28T06:59:51.055" v="523" actId="2711"/>
          <ac:spMkLst>
            <pc:docMk/>
            <pc:sldMk cId="2276582060" sldId="340"/>
            <ac:spMk id="3" creationId="{E9972A23-EE35-7ECD-AD97-19D514541114}"/>
          </ac:spMkLst>
        </pc:spChg>
        <pc:spChg chg="add mod">
          <ac:chgData name="Усыченко Медин" userId="e90cd61c-49b6-402a-986c-59281cd009c4" providerId="ADAL" clId="{F298A089-2B95-42EA-BC2E-D310F6B82BBD}" dt="2025-01-28T07:01:58.394" v="535" actId="12"/>
          <ac:spMkLst>
            <pc:docMk/>
            <pc:sldMk cId="2276582060" sldId="340"/>
            <ac:spMk id="4" creationId="{CD9A3611-B64D-42E6-A937-4AAF73050DEE}"/>
          </ac:spMkLst>
        </pc:spChg>
        <pc:spChg chg="del">
          <ac:chgData name="Усыченко Медин" userId="e90cd61c-49b6-402a-986c-59281cd009c4" providerId="ADAL" clId="{F298A089-2B95-42EA-BC2E-D310F6B82BBD}" dt="2025-01-27T12:38:36.303" v="250" actId="478"/>
          <ac:spMkLst>
            <pc:docMk/>
            <pc:sldMk cId="2276582060" sldId="340"/>
            <ac:spMk id="5" creationId="{879AC9A7-B98C-A787-DE21-BF870697EAA2}"/>
          </ac:spMkLst>
        </pc:spChg>
        <pc:spChg chg="del">
          <ac:chgData name="Усыченко Медин" userId="e90cd61c-49b6-402a-986c-59281cd009c4" providerId="ADAL" clId="{F298A089-2B95-42EA-BC2E-D310F6B82BBD}" dt="2025-01-27T12:38:38.376" v="251" actId="478"/>
          <ac:spMkLst>
            <pc:docMk/>
            <pc:sldMk cId="2276582060" sldId="340"/>
            <ac:spMk id="7" creationId="{0B30B9CA-ACBB-1687-E06D-7B51029A3883}"/>
          </ac:spMkLst>
        </pc:spChg>
        <pc:spChg chg="add mod">
          <ac:chgData name="Усыченко Медин" userId="e90cd61c-49b6-402a-986c-59281cd009c4" providerId="ADAL" clId="{F298A089-2B95-42EA-BC2E-D310F6B82BBD}" dt="2025-01-28T07:01:42.442" v="531" actId="14100"/>
          <ac:spMkLst>
            <pc:docMk/>
            <pc:sldMk cId="2276582060" sldId="340"/>
            <ac:spMk id="8" creationId="{9DC45B60-A4D4-484B-BC33-4B249CCFFE73}"/>
          </ac:spMkLst>
        </pc:spChg>
        <pc:picChg chg="mod">
          <ac:chgData name="Усыченко Медин" userId="e90cd61c-49b6-402a-986c-59281cd009c4" providerId="ADAL" clId="{F298A089-2B95-42EA-BC2E-D310F6B82BBD}" dt="2025-01-27T12:27:46.478" v="164" actId="1076"/>
          <ac:picMkLst>
            <pc:docMk/>
            <pc:sldMk cId="2276582060" sldId="340"/>
            <ac:picMk id="6" creationId="{9922DCFB-7FB3-C69A-6342-BA5E34440AF2}"/>
          </ac:picMkLst>
        </pc:picChg>
      </pc:sldChg>
      <pc:sldChg chg="addSp delSp modSp add">
        <pc:chgData name="Усыченко Медин" userId="e90cd61c-49b6-402a-986c-59281cd009c4" providerId="ADAL" clId="{F298A089-2B95-42EA-BC2E-D310F6B82BBD}" dt="2025-01-28T06:53:30.991" v="451" actId="20577"/>
        <pc:sldMkLst>
          <pc:docMk/>
          <pc:sldMk cId="486658665" sldId="341"/>
        </pc:sldMkLst>
        <pc:spChg chg="mod">
          <ac:chgData name="Усыченко Медин" userId="e90cd61c-49b6-402a-986c-59281cd009c4" providerId="ADAL" clId="{F298A089-2B95-42EA-BC2E-D310F6B82BBD}" dt="2025-01-27T12:22:44.392" v="8" actId="14100"/>
          <ac:spMkLst>
            <pc:docMk/>
            <pc:sldMk cId="486658665" sldId="341"/>
            <ac:spMk id="2" creationId="{E17429A3-623A-98CB-9BEF-75FED8DF31EE}"/>
          </ac:spMkLst>
        </pc:spChg>
        <pc:spChg chg="del">
          <ac:chgData name="Усыченко Медин" userId="e90cd61c-49b6-402a-986c-59281cd009c4" providerId="ADAL" clId="{F298A089-2B95-42EA-BC2E-D310F6B82BBD}" dt="2025-01-27T12:21:58.311" v="1" actId="478"/>
          <ac:spMkLst>
            <pc:docMk/>
            <pc:sldMk cId="486658665" sldId="341"/>
            <ac:spMk id="3" creationId="{F5D31D20-D786-1A90-DCA9-DD4A003F7AE2}"/>
          </ac:spMkLst>
        </pc:spChg>
        <pc:spChg chg="del">
          <ac:chgData name="Усыченко Медин" userId="e90cd61c-49b6-402a-986c-59281cd009c4" providerId="ADAL" clId="{F298A089-2B95-42EA-BC2E-D310F6B82BBD}" dt="2025-01-27T12:22:47.699" v="9" actId="478"/>
          <ac:spMkLst>
            <pc:docMk/>
            <pc:sldMk cId="486658665" sldId="341"/>
            <ac:spMk id="5" creationId="{E8BD8720-C34C-4258-605A-BAFE8310DA0A}"/>
          </ac:spMkLst>
        </pc:spChg>
        <pc:spChg chg="del">
          <ac:chgData name="Усыченко Медин" userId="e90cd61c-49b6-402a-986c-59281cd009c4" providerId="ADAL" clId="{F298A089-2B95-42EA-BC2E-D310F6B82BBD}" dt="2025-01-27T12:23:13.258" v="20" actId="478"/>
          <ac:spMkLst>
            <pc:docMk/>
            <pc:sldMk cId="486658665" sldId="341"/>
            <ac:spMk id="7" creationId="{F211049F-5ECF-1711-0C50-3725722DAE69}"/>
          </ac:spMkLst>
        </pc:spChg>
        <pc:spChg chg="add mod">
          <ac:chgData name="Усыченко Медин" userId="e90cd61c-49b6-402a-986c-59281cd009c4" providerId="ADAL" clId="{F298A089-2B95-42EA-BC2E-D310F6B82BBD}" dt="2025-01-28T06:53:30.991" v="451" actId="20577"/>
          <ac:spMkLst>
            <pc:docMk/>
            <pc:sldMk cId="486658665" sldId="341"/>
            <ac:spMk id="8" creationId="{48AA575D-E676-49F7-A588-85A74DE93F89}"/>
          </ac:spMkLst>
        </pc:spChg>
        <pc:picChg chg="mod">
          <ac:chgData name="Усыченко Медин" userId="e90cd61c-49b6-402a-986c-59281cd009c4" providerId="ADAL" clId="{F298A089-2B95-42EA-BC2E-D310F6B82BBD}" dt="2025-01-27T12:22:51.038" v="11" actId="1076"/>
          <ac:picMkLst>
            <pc:docMk/>
            <pc:sldMk cId="486658665" sldId="341"/>
            <ac:picMk id="6" creationId="{EF9F605C-0222-98A2-078D-317BEE82B54E}"/>
          </ac:picMkLst>
        </pc:picChg>
      </pc:sldChg>
      <pc:sldChg chg="addSp delSp modSp add ord">
        <pc:chgData name="Усыченко Медин" userId="e90cd61c-49b6-402a-986c-59281cd009c4" providerId="ADAL" clId="{F298A089-2B95-42EA-BC2E-D310F6B82BBD}" dt="2025-01-28T06:59:41.606" v="522" actId="27636"/>
        <pc:sldMkLst>
          <pc:docMk/>
          <pc:sldMk cId="1135824071" sldId="342"/>
        </pc:sldMkLst>
        <pc:spChg chg="del">
          <ac:chgData name="Усыченко Медин" userId="e90cd61c-49b6-402a-986c-59281cd009c4" providerId="ADAL" clId="{F298A089-2B95-42EA-BC2E-D310F6B82BBD}" dt="2025-01-27T12:35:33.166" v="218" actId="478"/>
          <ac:spMkLst>
            <pc:docMk/>
            <pc:sldMk cId="1135824071" sldId="342"/>
            <ac:spMk id="2" creationId="{9760E832-535F-4494-9829-613DCFE1992B}"/>
          </ac:spMkLst>
        </pc:spChg>
        <pc:spChg chg="mod">
          <ac:chgData name="Усыченко Медин" userId="e90cd61c-49b6-402a-986c-59281cd009c4" providerId="ADAL" clId="{F298A089-2B95-42EA-BC2E-D310F6B82BBD}" dt="2025-01-28T06:59:41.606" v="522" actId="27636"/>
          <ac:spMkLst>
            <pc:docMk/>
            <pc:sldMk cId="1135824071" sldId="342"/>
            <ac:spMk id="3" creationId="{955016DE-2037-4F95-9DCE-55C0B024DEB6}"/>
          </ac:spMkLst>
        </pc:spChg>
        <pc:spChg chg="add mod">
          <ac:chgData name="Усыченко Медин" userId="e90cd61c-49b6-402a-986c-59281cd009c4" providerId="ADAL" clId="{F298A089-2B95-42EA-BC2E-D310F6B82BBD}" dt="2025-01-27T12:36:33.703" v="236" actId="27636"/>
          <ac:spMkLst>
            <pc:docMk/>
            <pc:sldMk cId="1135824071" sldId="342"/>
            <ac:spMk id="4" creationId="{CC755445-55DE-4257-9448-27ED52BAEB15}"/>
          </ac:spMkLst>
        </pc:spChg>
        <pc:picChg chg="add mod">
          <ac:chgData name="Усыченко Медин" userId="e90cd61c-49b6-402a-986c-59281cd009c4" providerId="ADAL" clId="{F298A089-2B95-42EA-BC2E-D310F6B82BBD}" dt="2025-01-27T12:35:48.314" v="221" actId="1076"/>
          <ac:picMkLst>
            <pc:docMk/>
            <pc:sldMk cId="1135824071" sldId="342"/>
            <ac:picMk id="5" creationId="{EF1AD2AF-3AD6-4917-AE53-FB04C3DA6754}"/>
          </ac:picMkLst>
        </pc:picChg>
      </pc:sldChg>
      <pc:sldChg chg="addSp delSp modSp add ord">
        <pc:chgData name="Усыченко Медин" userId="e90cd61c-49b6-402a-986c-59281cd009c4" providerId="ADAL" clId="{F298A089-2B95-42EA-BC2E-D310F6B82BBD}" dt="2025-01-28T06:59:34.251" v="520" actId="27636"/>
        <pc:sldMkLst>
          <pc:docMk/>
          <pc:sldMk cId="4226738540" sldId="343"/>
        </pc:sldMkLst>
        <pc:spChg chg="mod">
          <ac:chgData name="Усыченко Медин" userId="e90cd61c-49b6-402a-986c-59281cd009c4" providerId="ADAL" clId="{F298A089-2B95-42EA-BC2E-D310F6B82BBD}" dt="2025-01-27T12:32:49.239" v="188" actId="14100"/>
          <ac:spMkLst>
            <pc:docMk/>
            <pc:sldMk cId="4226738540" sldId="343"/>
            <ac:spMk id="2" creationId="{E17429A3-623A-98CB-9BEF-75FED8DF31EE}"/>
          </ac:spMkLst>
        </pc:spChg>
        <pc:spChg chg="add del mod">
          <ac:chgData name="Усыченко Медин" userId="e90cd61c-49b6-402a-986c-59281cd009c4" providerId="ADAL" clId="{F298A089-2B95-42EA-BC2E-D310F6B82BBD}" dt="2025-01-28T06:59:13.954" v="515"/>
          <ac:spMkLst>
            <pc:docMk/>
            <pc:sldMk cId="4226738540" sldId="343"/>
            <ac:spMk id="3" creationId="{F5D31D20-D786-1A90-DCA9-DD4A003F7AE2}"/>
          </ac:spMkLst>
        </pc:spChg>
        <pc:spChg chg="add del mod">
          <ac:chgData name="Усыченко Медин" userId="e90cd61c-49b6-402a-986c-59281cd009c4" providerId="ADAL" clId="{F298A089-2B95-42EA-BC2E-D310F6B82BBD}" dt="2025-01-28T06:59:13.954" v="515"/>
          <ac:spMkLst>
            <pc:docMk/>
            <pc:sldMk cId="4226738540" sldId="343"/>
            <ac:spMk id="4" creationId="{20FDCB24-9607-4370-838C-F6108FB002C2}"/>
          </ac:spMkLst>
        </pc:spChg>
        <pc:spChg chg="mod">
          <ac:chgData name="Усыченко Медин" userId="e90cd61c-49b6-402a-986c-59281cd009c4" providerId="ADAL" clId="{F298A089-2B95-42EA-BC2E-D310F6B82BBD}" dt="2025-01-28T06:59:01.412" v="512" actId="14100"/>
          <ac:spMkLst>
            <pc:docMk/>
            <pc:sldMk cId="4226738540" sldId="343"/>
            <ac:spMk id="5" creationId="{E8BD8720-C34C-4258-605A-BAFE8310DA0A}"/>
          </ac:spMkLst>
        </pc:spChg>
        <pc:spChg chg="add mod">
          <ac:chgData name="Усыченко Медин" userId="e90cd61c-49b6-402a-986c-59281cd009c4" providerId="ADAL" clId="{F298A089-2B95-42EA-BC2E-D310F6B82BBD}" dt="2025-01-28T06:59:34.251" v="520" actId="27636"/>
          <ac:spMkLst>
            <pc:docMk/>
            <pc:sldMk cId="4226738540" sldId="343"/>
            <ac:spMk id="7" creationId="{A6E1917C-AFE6-47F5-AAF3-2A94FB03CC0A}"/>
          </ac:spMkLst>
        </pc:spChg>
      </pc:sldChg>
      <pc:sldChg chg="addSp delSp modSp add del">
        <pc:chgData name="Усыченко Медин" userId="e90cd61c-49b6-402a-986c-59281cd009c4" providerId="ADAL" clId="{F298A089-2B95-42EA-BC2E-D310F6B82BBD}" dt="2025-01-28T06:55:39.892" v="493" actId="2696"/>
        <pc:sldMkLst>
          <pc:docMk/>
          <pc:sldMk cId="1515664140" sldId="344"/>
        </pc:sldMkLst>
        <pc:spChg chg="del">
          <ac:chgData name="Усыченко Медин" userId="e90cd61c-49b6-402a-986c-59281cd009c4" providerId="ADAL" clId="{F298A089-2B95-42EA-BC2E-D310F6B82BBD}" dt="2025-01-27T12:39:39.287" v="261" actId="478"/>
          <ac:spMkLst>
            <pc:docMk/>
            <pc:sldMk cId="1515664140" sldId="344"/>
            <ac:spMk id="3" creationId="{E9972A23-EE35-7ECD-AD97-19D514541114}"/>
          </ac:spMkLst>
        </pc:spChg>
        <pc:spChg chg="add mod">
          <ac:chgData name="Усыченко Медин" userId="e90cd61c-49b6-402a-986c-59281cd009c4" providerId="ADAL" clId="{F298A089-2B95-42EA-BC2E-D310F6B82BBD}" dt="2025-01-27T12:41:35.258" v="268" actId="1076"/>
          <ac:spMkLst>
            <pc:docMk/>
            <pc:sldMk cId="1515664140" sldId="344"/>
            <ac:spMk id="5" creationId="{8FB2BAC0-5AA1-44EB-9D21-90A0DF4CAEF6}"/>
          </ac:spMkLst>
        </pc:spChg>
        <pc:spChg chg="del">
          <ac:chgData name="Усыченко Медин" userId="e90cd61c-49b6-402a-986c-59281cd009c4" providerId="ADAL" clId="{F298A089-2B95-42EA-BC2E-D310F6B82BBD}" dt="2025-01-27T12:41:31.215" v="267" actId="478"/>
          <ac:spMkLst>
            <pc:docMk/>
            <pc:sldMk cId="1515664140" sldId="344"/>
            <ac:spMk id="8" creationId="{9DC45B60-A4D4-484B-BC33-4B249CCFFE73}"/>
          </ac:spMkLst>
        </pc:spChg>
      </pc:sldChg>
      <pc:sldChg chg="addSp modSp add">
        <pc:chgData name="Усыченко Медин" userId="e90cd61c-49b6-402a-986c-59281cd009c4" providerId="ADAL" clId="{F298A089-2B95-42EA-BC2E-D310F6B82BBD}" dt="2025-01-28T07:03:51.647" v="677" actId="6549"/>
        <pc:sldMkLst>
          <pc:docMk/>
          <pc:sldMk cId="171189900" sldId="345"/>
        </pc:sldMkLst>
        <pc:spChg chg="mod">
          <ac:chgData name="Усыченко Медин" userId="e90cd61c-49b6-402a-986c-59281cd009c4" providerId="ADAL" clId="{F298A089-2B95-42EA-BC2E-D310F6B82BBD}" dt="2025-01-27T12:43:26.583" v="282" actId="1076"/>
          <ac:spMkLst>
            <pc:docMk/>
            <pc:sldMk cId="171189900" sldId="345"/>
            <ac:spMk id="2" creationId="{05692D4C-3AC6-04C6-08F8-C205E92E996F}"/>
          </ac:spMkLst>
        </pc:spChg>
        <pc:spChg chg="mod">
          <ac:chgData name="Усыченко Медин" userId="e90cd61c-49b6-402a-986c-59281cd009c4" providerId="ADAL" clId="{F298A089-2B95-42EA-BC2E-D310F6B82BBD}" dt="2025-01-28T07:02:25.707" v="539" actId="14100"/>
          <ac:spMkLst>
            <pc:docMk/>
            <pc:sldMk cId="171189900" sldId="345"/>
            <ac:spMk id="3" creationId="{E9972A23-EE35-7ECD-AD97-19D514541114}"/>
          </ac:spMkLst>
        </pc:spChg>
        <pc:spChg chg="add mod">
          <ac:chgData name="Усыченко Медин" userId="e90cd61c-49b6-402a-986c-59281cd009c4" providerId="ADAL" clId="{F298A089-2B95-42EA-BC2E-D310F6B82BBD}" dt="2025-01-28T07:03:51.647" v="677" actId="6549"/>
          <ac:spMkLst>
            <pc:docMk/>
            <pc:sldMk cId="171189900" sldId="345"/>
            <ac:spMk id="7" creationId="{D88ED006-9EC0-46B3-838D-EA866ECE1D5A}"/>
          </ac:spMkLst>
        </pc:spChg>
        <pc:spChg chg="mod">
          <ac:chgData name="Усыченко Медин" userId="e90cd61c-49b6-402a-986c-59281cd009c4" providerId="ADAL" clId="{F298A089-2B95-42EA-BC2E-D310F6B82BBD}" dt="2025-01-28T07:03:04.077" v="554" actId="20577"/>
          <ac:spMkLst>
            <pc:docMk/>
            <pc:sldMk cId="171189900" sldId="345"/>
            <ac:spMk id="8" creationId="{9DC45B60-A4D4-484B-BC33-4B249CCFFE73}"/>
          </ac:spMkLst>
        </pc:spChg>
      </pc:sldChg>
      <pc:sldChg chg="modSp add">
        <pc:chgData name="Усыченко Медин" userId="e90cd61c-49b6-402a-986c-59281cd009c4" providerId="ADAL" clId="{F298A089-2B95-42EA-BC2E-D310F6B82BBD}" dt="2025-01-28T07:04:20.521" v="698" actId="20577"/>
        <pc:sldMkLst>
          <pc:docMk/>
          <pc:sldMk cId="2808323940" sldId="346"/>
        </pc:sldMkLst>
        <pc:spChg chg="mod">
          <ac:chgData name="Усыченко Медин" userId="e90cd61c-49b6-402a-986c-59281cd009c4" providerId="ADAL" clId="{F298A089-2B95-42EA-BC2E-D310F6B82BBD}" dt="2025-01-27T12:43:53.414" v="286" actId="14100"/>
          <ac:spMkLst>
            <pc:docMk/>
            <pc:sldMk cId="2808323940" sldId="346"/>
            <ac:spMk id="2" creationId="{05692D4C-3AC6-04C6-08F8-C205E92E996F}"/>
          </ac:spMkLst>
        </pc:spChg>
        <pc:spChg chg="mod">
          <ac:chgData name="Усыченко Медин" userId="e90cd61c-49b6-402a-986c-59281cd009c4" providerId="ADAL" clId="{F298A089-2B95-42EA-BC2E-D310F6B82BBD}" dt="2025-01-28T07:04:20.521" v="698" actId="20577"/>
          <ac:spMkLst>
            <pc:docMk/>
            <pc:sldMk cId="2808323940" sldId="346"/>
            <ac:spMk id="5" creationId="{8FB2BAC0-5AA1-44EB-9D21-90A0DF4CAEF6}"/>
          </ac:spMkLst>
        </pc:spChg>
      </pc:sldChg>
      <pc:sldChg chg="addSp modSp add">
        <pc:chgData name="Усыченко Медин" userId="e90cd61c-49b6-402a-986c-59281cd009c4" providerId="ADAL" clId="{F298A089-2B95-42EA-BC2E-D310F6B82BBD}" dt="2025-01-28T07:06:38.486" v="719"/>
        <pc:sldMkLst>
          <pc:docMk/>
          <pc:sldMk cId="2401926482" sldId="347"/>
        </pc:sldMkLst>
        <pc:spChg chg="add mod">
          <ac:chgData name="Усыченко Медин" userId="e90cd61c-49b6-402a-986c-59281cd009c4" providerId="ADAL" clId="{F298A089-2B95-42EA-BC2E-D310F6B82BBD}" dt="2025-01-28T07:06:02.478" v="716" actId="1076"/>
          <ac:spMkLst>
            <pc:docMk/>
            <pc:sldMk cId="2401926482" sldId="347"/>
            <ac:spMk id="2" creationId="{AFB7A422-1A34-4655-88A9-133C483A32E5}"/>
          </ac:spMkLst>
        </pc:spChg>
        <pc:spChg chg="mod">
          <ac:chgData name="Усыченко Медин" userId="e90cd61c-49b6-402a-986c-59281cd009c4" providerId="ADAL" clId="{F298A089-2B95-42EA-BC2E-D310F6B82BBD}" dt="2025-01-28T07:06:04.788" v="717" actId="1076"/>
          <ac:spMkLst>
            <pc:docMk/>
            <pc:sldMk cId="2401926482" sldId="347"/>
            <ac:spMk id="5" creationId="{3227D5AC-7318-4519-96DA-8F4673C35F1F}"/>
          </ac:spMkLst>
        </pc:spChg>
        <pc:picChg chg="add">
          <ac:chgData name="Усыченко Медин" userId="e90cd61c-49b6-402a-986c-59281cd009c4" providerId="ADAL" clId="{F298A089-2B95-42EA-BC2E-D310F6B82BBD}" dt="2025-01-28T07:06:38.486" v="719"/>
          <ac:picMkLst>
            <pc:docMk/>
            <pc:sldMk cId="2401926482" sldId="347"/>
            <ac:picMk id="7" creationId="{E2C657BA-A946-4482-8009-4326139915DE}"/>
          </ac:picMkLst>
        </pc:picChg>
      </pc:sldChg>
      <pc:sldChg chg="addSp delSp modSp add">
        <pc:chgData name="Усыченко Медин" userId="e90cd61c-49b6-402a-986c-59281cd009c4" providerId="ADAL" clId="{F298A089-2B95-42EA-BC2E-D310F6B82BBD}" dt="2025-01-28T07:06:34.832" v="718"/>
        <pc:sldMkLst>
          <pc:docMk/>
          <pc:sldMk cId="1282073867" sldId="348"/>
        </pc:sldMkLst>
        <pc:spChg chg="mod">
          <ac:chgData name="Усыченко Медин" userId="e90cd61c-49b6-402a-986c-59281cd009c4" providerId="ADAL" clId="{F298A089-2B95-42EA-BC2E-D310F6B82BBD}" dt="2025-01-27T13:21:55.959" v="402" actId="403"/>
          <ac:spMkLst>
            <pc:docMk/>
            <pc:sldMk cId="1282073867" sldId="348"/>
            <ac:spMk id="2" creationId="{ACED8CA0-385F-4B69-A9E2-F8DAECCA2103}"/>
          </ac:spMkLst>
        </pc:spChg>
        <pc:spChg chg="add del mod">
          <ac:chgData name="Усыченко Медин" userId="e90cd61c-49b6-402a-986c-59281cd009c4" providerId="ADAL" clId="{F298A089-2B95-42EA-BC2E-D310F6B82BBD}" dt="2025-01-28T07:05:58.753" v="715" actId="27636"/>
          <ac:spMkLst>
            <pc:docMk/>
            <pc:sldMk cId="1282073867" sldId="348"/>
            <ac:spMk id="3" creationId="{068A23CE-C793-4C50-B4B4-785C9150F584}"/>
          </ac:spMkLst>
        </pc:spChg>
        <pc:spChg chg="add del">
          <ac:chgData name="Усыченко Медин" userId="e90cd61c-49b6-402a-986c-59281cd009c4" providerId="ADAL" clId="{F298A089-2B95-42EA-BC2E-D310F6B82BBD}" dt="2025-01-27T13:20:57.498" v="386"/>
          <ac:spMkLst>
            <pc:docMk/>
            <pc:sldMk cId="1282073867" sldId="348"/>
            <ac:spMk id="4" creationId="{F815F71E-D85D-438D-B49F-5ED9D75FAC36}"/>
          </ac:spMkLst>
        </pc:spChg>
        <pc:picChg chg="add">
          <ac:chgData name="Усыченко Медин" userId="e90cd61c-49b6-402a-986c-59281cd009c4" providerId="ADAL" clId="{F298A089-2B95-42EA-BC2E-D310F6B82BBD}" dt="2025-01-28T07:06:34.832" v="718"/>
          <ac:picMkLst>
            <pc:docMk/>
            <pc:sldMk cId="1282073867" sldId="348"/>
            <ac:picMk id="5" creationId="{9E75B8BE-01BE-4DC3-8269-46F986E7E48A}"/>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A0975E-91E7-46B4-8070-A2095CA7CF4C}" type="datetimeFigureOut">
              <a:rPr lang="uk-UA" smtClean="0"/>
              <a:t>18.03.2026</a:t>
            </a:fld>
            <a:endParaRPr lang="uk-UA"/>
          </a:p>
        </p:txBody>
      </p:sp>
      <p:sp>
        <p:nvSpPr>
          <p:cNvPr id="4" name="Місце для зображення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8E3AF6-09B4-4B9B-9C74-1B8037690FA2}" type="slidenum">
              <a:rPr lang="uk-UA" smtClean="0"/>
              <a:t>‹#›</a:t>
            </a:fld>
            <a:endParaRPr lang="uk-UA"/>
          </a:p>
        </p:txBody>
      </p:sp>
    </p:spTree>
    <p:extLst>
      <p:ext uri="{BB962C8B-B14F-4D97-AF65-F5344CB8AC3E}">
        <p14:creationId xmlns:p14="http://schemas.microsoft.com/office/powerpoint/2010/main" val="34934320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746097-D516-47D0-A908-F96B4377496E}"/>
              </a:ext>
            </a:extLst>
          </p:cNvPr>
          <p:cNvSpPr>
            <a:spLocks noGrp="1"/>
          </p:cNvSpPr>
          <p:nvPr>
            <p:ph type="ctrTitle"/>
          </p:nvPr>
        </p:nvSpPr>
        <p:spPr>
          <a:xfrm>
            <a:off x="1143000" y="1122363"/>
            <a:ext cx="6858000" cy="2387600"/>
          </a:xfrm>
        </p:spPr>
        <p:txBody>
          <a:bodyPr anchor="b"/>
          <a:lstStyle>
            <a:lvl1pPr algn="ctr">
              <a:defRPr sz="45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1393C01C-B6CB-47AD-A0B7-2EC11FEC953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E59EC9BB-4246-4BB3-808B-8A84B0DB6424}"/>
              </a:ext>
            </a:extLst>
          </p:cNvPr>
          <p:cNvSpPr>
            <a:spLocks noGrp="1"/>
          </p:cNvSpPr>
          <p:nvPr>
            <p:ph type="dt" sz="half" idx="10"/>
          </p:nvPr>
        </p:nvSpPr>
        <p:spPr/>
        <p:txBody>
          <a:bodyPr/>
          <a:lstStyle/>
          <a:p>
            <a:fld id="{483B0B87-1590-445D-94F7-27825A03D48F}" type="datetime1">
              <a:rPr lang="uk-UA" smtClean="0"/>
              <a:t>18.03.2026</a:t>
            </a:fld>
            <a:endParaRPr lang="uk-UA"/>
          </a:p>
        </p:txBody>
      </p:sp>
      <p:sp>
        <p:nvSpPr>
          <p:cNvPr id="5" name="Місце для нижнього колонтитула 4">
            <a:extLst>
              <a:ext uri="{FF2B5EF4-FFF2-40B4-BE49-F238E27FC236}">
                <a16:creationId xmlns:a16="http://schemas.microsoft.com/office/drawing/2014/main" id="{7C0C6ED9-DF45-4B6E-8209-948B95CCFD18}"/>
              </a:ext>
            </a:extLst>
          </p:cNvPr>
          <p:cNvSpPr>
            <a:spLocks noGrp="1"/>
          </p:cNvSpPr>
          <p:nvPr>
            <p:ph type="ftr" sz="quarter" idx="11"/>
          </p:nvPr>
        </p:nvSpPr>
        <p:spPr/>
        <p:txBody>
          <a:bodyPr/>
          <a:lstStyle/>
          <a:p>
            <a:r>
              <a:rPr lang="uk-UA"/>
              <a:t>Одеський національний медичний університет</a:t>
            </a:r>
          </a:p>
        </p:txBody>
      </p:sp>
      <p:sp>
        <p:nvSpPr>
          <p:cNvPr id="6" name="Місце для номера слайда 5">
            <a:extLst>
              <a:ext uri="{FF2B5EF4-FFF2-40B4-BE49-F238E27FC236}">
                <a16:creationId xmlns:a16="http://schemas.microsoft.com/office/drawing/2014/main" id="{299F33A7-A3DE-440F-B305-A143F8E05C79}"/>
              </a:ext>
            </a:extLst>
          </p:cNvPr>
          <p:cNvSpPr>
            <a:spLocks noGrp="1"/>
          </p:cNvSpPr>
          <p:nvPr>
            <p:ph type="sldNum" sz="quarter" idx="12"/>
          </p:nvPr>
        </p:nvSpPr>
        <p:spPr/>
        <p:txBody>
          <a:bodyPr/>
          <a:lstStyle/>
          <a:p>
            <a:fld id="{E7354161-685C-4C97-9717-A478D2972AF6}" type="slidenum">
              <a:rPr lang="uk-UA" smtClean="0"/>
              <a:t>‹#›</a:t>
            </a:fld>
            <a:endParaRPr lang="uk-UA"/>
          </a:p>
        </p:txBody>
      </p:sp>
    </p:spTree>
    <p:extLst>
      <p:ext uri="{BB962C8B-B14F-4D97-AF65-F5344CB8AC3E}">
        <p14:creationId xmlns:p14="http://schemas.microsoft.com/office/powerpoint/2010/main" val="259973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D50EC8A-BBD2-4C4F-A70E-D5A1539D0487}"/>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67DE9735-79CC-41EC-A1CB-412F3FBE5FCC}"/>
              </a:ext>
            </a:extLst>
          </p:cNvPr>
          <p:cNvSpPr>
            <a:spLocks noGrp="1"/>
          </p:cNvSpPr>
          <p:nvPr>
            <p:ph type="body" orient="vert" idx="1"/>
          </p:nvPr>
        </p:nvSpPr>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66252539-E6CD-4E87-8C31-45A055A49288}"/>
              </a:ext>
            </a:extLst>
          </p:cNvPr>
          <p:cNvSpPr>
            <a:spLocks noGrp="1"/>
          </p:cNvSpPr>
          <p:nvPr>
            <p:ph type="dt" sz="half" idx="10"/>
          </p:nvPr>
        </p:nvSpPr>
        <p:spPr/>
        <p:txBody>
          <a:bodyPr/>
          <a:lstStyle/>
          <a:p>
            <a:fld id="{404F91A5-7C54-40A1-A6E7-7D92BA608069}" type="datetime1">
              <a:rPr lang="uk-UA" smtClean="0"/>
              <a:t>18.03.2026</a:t>
            </a:fld>
            <a:endParaRPr lang="uk-UA"/>
          </a:p>
        </p:txBody>
      </p:sp>
      <p:sp>
        <p:nvSpPr>
          <p:cNvPr id="5" name="Місце для нижнього колонтитула 4">
            <a:extLst>
              <a:ext uri="{FF2B5EF4-FFF2-40B4-BE49-F238E27FC236}">
                <a16:creationId xmlns:a16="http://schemas.microsoft.com/office/drawing/2014/main" id="{D2C4D295-F27C-4966-B25B-F4B3AB38D178}"/>
              </a:ext>
            </a:extLst>
          </p:cNvPr>
          <p:cNvSpPr>
            <a:spLocks noGrp="1"/>
          </p:cNvSpPr>
          <p:nvPr>
            <p:ph type="ftr" sz="quarter" idx="11"/>
          </p:nvPr>
        </p:nvSpPr>
        <p:spPr/>
        <p:txBody>
          <a:bodyPr/>
          <a:lstStyle/>
          <a:p>
            <a:r>
              <a:rPr lang="uk-UA"/>
              <a:t>Одеський національний медичний університет</a:t>
            </a:r>
          </a:p>
        </p:txBody>
      </p:sp>
      <p:sp>
        <p:nvSpPr>
          <p:cNvPr id="6" name="Місце для номера слайда 5">
            <a:extLst>
              <a:ext uri="{FF2B5EF4-FFF2-40B4-BE49-F238E27FC236}">
                <a16:creationId xmlns:a16="http://schemas.microsoft.com/office/drawing/2014/main" id="{9BD6FDAB-D654-4A88-B567-005992DB3563}"/>
              </a:ext>
            </a:extLst>
          </p:cNvPr>
          <p:cNvSpPr>
            <a:spLocks noGrp="1"/>
          </p:cNvSpPr>
          <p:nvPr>
            <p:ph type="sldNum" sz="quarter" idx="12"/>
          </p:nvPr>
        </p:nvSpPr>
        <p:spPr/>
        <p:txBody>
          <a:bodyPr/>
          <a:lstStyle/>
          <a:p>
            <a:fld id="{E7354161-685C-4C97-9717-A478D2972AF6}" type="slidenum">
              <a:rPr lang="uk-UA" smtClean="0"/>
              <a:t>‹#›</a:t>
            </a:fld>
            <a:endParaRPr lang="uk-UA"/>
          </a:p>
        </p:txBody>
      </p:sp>
    </p:spTree>
    <p:extLst>
      <p:ext uri="{BB962C8B-B14F-4D97-AF65-F5344CB8AC3E}">
        <p14:creationId xmlns:p14="http://schemas.microsoft.com/office/powerpoint/2010/main" val="533380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BBF03E9D-EFBD-435F-BD31-1F2342F3C8A8}"/>
              </a:ext>
            </a:extLst>
          </p:cNvPr>
          <p:cNvSpPr>
            <a:spLocks noGrp="1"/>
          </p:cNvSpPr>
          <p:nvPr>
            <p:ph type="title" orient="vert"/>
          </p:nvPr>
        </p:nvSpPr>
        <p:spPr>
          <a:xfrm>
            <a:off x="6543675" y="365125"/>
            <a:ext cx="1971675"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32D8A282-44F2-4F28-AAAD-42D6A7101B2B}"/>
              </a:ext>
            </a:extLst>
          </p:cNvPr>
          <p:cNvSpPr>
            <a:spLocks noGrp="1"/>
          </p:cNvSpPr>
          <p:nvPr>
            <p:ph type="body" orient="vert" idx="1"/>
          </p:nvPr>
        </p:nvSpPr>
        <p:spPr>
          <a:xfrm>
            <a:off x="628650" y="365125"/>
            <a:ext cx="5800725" cy="5811838"/>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4D0F12D-AA3D-4639-9659-47440997F3A3}"/>
              </a:ext>
            </a:extLst>
          </p:cNvPr>
          <p:cNvSpPr>
            <a:spLocks noGrp="1"/>
          </p:cNvSpPr>
          <p:nvPr>
            <p:ph type="dt" sz="half" idx="10"/>
          </p:nvPr>
        </p:nvSpPr>
        <p:spPr/>
        <p:txBody>
          <a:bodyPr/>
          <a:lstStyle/>
          <a:p>
            <a:fld id="{3F830CD4-4AC3-4E4D-8DE0-701437A0D5A0}" type="datetime1">
              <a:rPr lang="uk-UA" smtClean="0"/>
              <a:t>18.03.2026</a:t>
            </a:fld>
            <a:endParaRPr lang="uk-UA"/>
          </a:p>
        </p:txBody>
      </p:sp>
      <p:sp>
        <p:nvSpPr>
          <p:cNvPr id="5" name="Місце для нижнього колонтитула 4">
            <a:extLst>
              <a:ext uri="{FF2B5EF4-FFF2-40B4-BE49-F238E27FC236}">
                <a16:creationId xmlns:a16="http://schemas.microsoft.com/office/drawing/2014/main" id="{9E54C505-F484-44DA-85CF-BE80EB004250}"/>
              </a:ext>
            </a:extLst>
          </p:cNvPr>
          <p:cNvSpPr>
            <a:spLocks noGrp="1"/>
          </p:cNvSpPr>
          <p:nvPr>
            <p:ph type="ftr" sz="quarter" idx="11"/>
          </p:nvPr>
        </p:nvSpPr>
        <p:spPr/>
        <p:txBody>
          <a:bodyPr/>
          <a:lstStyle/>
          <a:p>
            <a:r>
              <a:rPr lang="uk-UA"/>
              <a:t>Одеський національний медичний університет</a:t>
            </a:r>
          </a:p>
        </p:txBody>
      </p:sp>
      <p:sp>
        <p:nvSpPr>
          <p:cNvPr id="6" name="Місце для номера слайда 5">
            <a:extLst>
              <a:ext uri="{FF2B5EF4-FFF2-40B4-BE49-F238E27FC236}">
                <a16:creationId xmlns:a16="http://schemas.microsoft.com/office/drawing/2014/main" id="{0EF2C842-21DC-46FA-9199-70727D2189BE}"/>
              </a:ext>
            </a:extLst>
          </p:cNvPr>
          <p:cNvSpPr>
            <a:spLocks noGrp="1"/>
          </p:cNvSpPr>
          <p:nvPr>
            <p:ph type="sldNum" sz="quarter" idx="12"/>
          </p:nvPr>
        </p:nvSpPr>
        <p:spPr/>
        <p:txBody>
          <a:bodyPr/>
          <a:lstStyle/>
          <a:p>
            <a:fld id="{E7354161-685C-4C97-9717-A478D2972AF6}" type="slidenum">
              <a:rPr lang="uk-UA" smtClean="0"/>
              <a:t>‹#›</a:t>
            </a:fld>
            <a:endParaRPr lang="uk-UA"/>
          </a:p>
        </p:txBody>
      </p:sp>
    </p:spTree>
    <p:extLst>
      <p:ext uri="{BB962C8B-B14F-4D97-AF65-F5344CB8AC3E}">
        <p14:creationId xmlns:p14="http://schemas.microsoft.com/office/powerpoint/2010/main" val="1615755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4CEF2C-9550-4497-BBBA-9F719F892206}"/>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F76BAA16-EA72-471E-87A0-3BB31A0CDE5A}"/>
              </a:ext>
            </a:extLst>
          </p:cNvPr>
          <p:cNvSpPr>
            <a:spLocks noGrp="1"/>
          </p:cNvSpPr>
          <p:nvPr>
            <p:ph idx="1"/>
          </p:nvPr>
        </p:nvSpPr>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27606876-1657-4F44-8040-736660317FF6}"/>
              </a:ext>
            </a:extLst>
          </p:cNvPr>
          <p:cNvSpPr>
            <a:spLocks noGrp="1"/>
          </p:cNvSpPr>
          <p:nvPr>
            <p:ph type="dt" sz="half" idx="10"/>
          </p:nvPr>
        </p:nvSpPr>
        <p:spPr/>
        <p:txBody>
          <a:bodyPr/>
          <a:lstStyle/>
          <a:p>
            <a:fld id="{73DCF146-39C3-4B50-BA0C-E6053FC2DF6F}" type="datetime1">
              <a:rPr lang="uk-UA" smtClean="0"/>
              <a:t>18.03.2026</a:t>
            </a:fld>
            <a:endParaRPr lang="uk-UA"/>
          </a:p>
        </p:txBody>
      </p:sp>
      <p:sp>
        <p:nvSpPr>
          <p:cNvPr id="5" name="Місце для нижнього колонтитула 4">
            <a:extLst>
              <a:ext uri="{FF2B5EF4-FFF2-40B4-BE49-F238E27FC236}">
                <a16:creationId xmlns:a16="http://schemas.microsoft.com/office/drawing/2014/main" id="{B02B77E9-48FF-480E-9E18-840163B4C4FB}"/>
              </a:ext>
            </a:extLst>
          </p:cNvPr>
          <p:cNvSpPr>
            <a:spLocks noGrp="1"/>
          </p:cNvSpPr>
          <p:nvPr>
            <p:ph type="ftr" sz="quarter" idx="11"/>
          </p:nvPr>
        </p:nvSpPr>
        <p:spPr/>
        <p:txBody>
          <a:bodyPr/>
          <a:lstStyle/>
          <a:p>
            <a:r>
              <a:rPr lang="uk-UA"/>
              <a:t>Одеський національний медичний університет</a:t>
            </a:r>
          </a:p>
        </p:txBody>
      </p:sp>
      <p:sp>
        <p:nvSpPr>
          <p:cNvPr id="6" name="Місце для номера слайда 5">
            <a:extLst>
              <a:ext uri="{FF2B5EF4-FFF2-40B4-BE49-F238E27FC236}">
                <a16:creationId xmlns:a16="http://schemas.microsoft.com/office/drawing/2014/main" id="{9F1EA9CB-50C0-4CCC-917F-DD38E86696F2}"/>
              </a:ext>
            </a:extLst>
          </p:cNvPr>
          <p:cNvSpPr>
            <a:spLocks noGrp="1"/>
          </p:cNvSpPr>
          <p:nvPr>
            <p:ph type="sldNum" sz="quarter" idx="12"/>
          </p:nvPr>
        </p:nvSpPr>
        <p:spPr/>
        <p:txBody>
          <a:bodyPr/>
          <a:lstStyle/>
          <a:p>
            <a:fld id="{E7354161-685C-4C97-9717-A478D2972AF6}" type="slidenum">
              <a:rPr lang="uk-UA" smtClean="0"/>
              <a:t>‹#›</a:t>
            </a:fld>
            <a:endParaRPr lang="uk-UA"/>
          </a:p>
        </p:txBody>
      </p:sp>
    </p:spTree>
    <p:extLst>
      <p:ext uri="{BB962C8B-B14F-4D97-AF65-F5344CB8AC3E}">
        <p14:creationId xmlns:p14="http://schemas.microsoft.com/office/powerpoint/2010/main" val="1073289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BE8BE57-C1C4-4D57-918D-DFF4D6BE674C}"/>
              </a:ext>
            </a:extLst>
          </p:cNvPr>
          <p:cNvSpPr>
            <a:spLocks noGrp="1"/>
          </p:cNvSpPr>
          <p:nvPr>
            <p:ph type="title"/>
          </p:nvPr>
        </p:nvSpPr>
        <p:spPr>
          <a:xfrm>
            <a:off x="623888" y="1709739"/>
            <a:ext cx="7886700" cy="2852737"/>
          </a:xfrm>
        </p:spPr>
        <p:txBody>
          <a:bodyPr anchor="b"/>
          <a:lstStyle>
            <a:lvl1pPr>
              <a:defRPr sz="45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CFD6FDDD-0FB0-4828-97B3-3BBC32B3157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uk-UA"/>
              <a:t>Відредагуйте стиль зразка тексту</a:t>
            </a:r>
          </a:p>
        </p:txBody>
      </p:sp>
      <p:sp>
        <p:nvSpPr>
          <p:cNvPr id="4" name="Місце для дати 3">
            <a:extLst>
              <a:ext uri="{FF2B5EF4-FFF2-40B4-BE49-F238E27FC236}">
                <a16:creationId xmlns:a16="http://schemas.microsoft.com/office/drawing/2014/main" id="{EA59AB6C-7D0E-4757-8567-0DE93FD145B2}"/>
              </a:ext>
            </a:extLst>
          </p:cNvPr>
          <p:cNvSpPr>
            <a:spLocks noGrp="1"/>
          </p:cNvSpPr>
          <p:nvPr>
            <p:ph type="dt" sz="half" idx="10"/>
          </p:nvPr>
        </p:nvSpPr>
        <p:spPr/>
        <p:txBody>
          <a:bodyPr/>
          <a:lstStyle/>
          <a:p>
            <a:fld id="{346B9A56-94D0-458D-997B-73919474A547}" type="datetime1">
              <a:rPr lang="uk-UA" smtClean="0"/>
              <a:t>18.03.2026</a:t>
            </a:fld>
            <a:endParaRPr lang="uk-UA"/>
          </a:p>
        </p:txBody>
      </p:sp>
      <p:sp>
        <p:nvSpPr>
          <p:cNvPr id="5" name="Місце для нижнього колонтитула 4">
            <a:extLst>
              <a:ext uri="{FF2B5EF4-FFF2-40B4-BE49-F238E27FC236}">
                <a16:creationId xmlns:a16="http://schemas.microsoft.com/office/drawing/2014/main" id="{AC188948-9CAB-48FA-9000-ED1AB162BF76}"/>
              </a:ext>
            </a:extLst>
          </p:cNvPr>
          <p:cNvSpPr>
            <a:spLocks noGrp="1"/>
          </p:cNvSpPr>
          <p:nvPr>
            <p:ph type="ftr" sz="quarter" idx="11"/>
          </p:nvPr>
        </p:nvSpPr>
        <p:spPr/>
        <p:txBody>
          <a:bodyPr/>
          <a:lstStyle/>
          <a:p>
            <a:r>
              <a:rPr lang="uk-UA"/>
              <a:t>Одеський національний медичний університет</a:t>
            </a:r>
          </a:p>
        </p:txBody>
      </p:sp>
      <p:sp>
        <p:nvSpPr>
          <p:cNvPr id="6" name="Місце для номера слайда 5">
            <a:extLst>
              <a:ext uri="{FF2B5EF4-FFF2-40B4-BE49-F238E27FC236}">
                <a16:creationId xmlns:a16="http://schemas.microsoft.com/office/drawing/2014/main" id="{5521E9A3-E0F6-43D4-BC43-8DC6857B63C5}"/>
              </a:ext>
            </a:extLst>
          </p:cNvPr>
          <p:cNvSpPr>
            <a:spLocks noGrp="1"/>
          </p:cNvSpPr>
          <p:nvPr>
            <p:ph type="sldNum" sz="quarter" idx="12"/>
          </p:nvPr>
        </p:nvSpPr>
        <p:spPr/>
        <p:txBody>
          <a:bodyPr/>
          <a:lstStyle/>
          <a:p>
            <a:fld id="{E7354161-685C-4C97-9717-A478D2972AF6}" type="slidenum">
              <a:rPr lang="uk-UA" smtClean="0"/>
              <a:t>‹#›</a:t>
            </a:fld>
            <a:endParaRPr lang="uk-UA"/>
          </a:p>
        </p:txBody>
      </p:sp>
    </p:spTree>
    <p:extLst>
      <p:ext uri="{BB962C8B-B14F-4D97-AF65-F5344CB8AC3E}">
        <p14:creationId xmlns:p14="http://schemas.microsoft.com/office/powerpoint/2010/main" val="2580619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97AB6F6-21D4-4C52-9EAF-4350C939BC75}"/>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762F71C1-1DF4-482A-816B-B1C8A0894DDD}"/>
              </a:ext>
            </a:extLst>
          </p:cNvPr>
          <p:cNvSpPr>
            <a:spLocks noGrp="1"/>
          </p:cNvSpPr>
          <p:nvPr>
            <p:ph sz="half" idx="1"/>
          </p:nvPr>
        </p:nvSpPr>
        <p:spPr>
          <a:xfrm>
            <a:off x="628650" y="1825625"/>
            <a:ext cx="38862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49C0E5C9-86D6-4B10-92B8-5C8CDEE3A671}"/>
              </a:ext>
            </a:extLst>
          </p:cNvPr>
          <p:cNvSpPr>
            <a:spLocks noGrp="1"/>
          </p:cNvSpPr>
          <p:nvPr>
            <p:ph sz="half" idx="2"/>
          </p:nvPr>
        </p:nvSpPr>
        <p:spPr>
          <a:xfrm>
            <a:off x="4629150" y="1825625"/>
            <a:ext cx="38862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88274013-1878-42A5-A88A-FE50AEE01F21}"/>
              </a:ext>
            </a:extLst>
          </p:cNvPr>
          <p:cNvSpPr>
            <a:spLocks noGrp="1"/>
          </p:cNvSpPr>
          <p:nvPr>
            <p:ph type="dt" sz="half" idx="10"/>
          </p:nvPr>
        </p:nvSpPr>
        <p:spPr/>
        <p:txBody>
          <a:bodyPr/>
          <a:lstStyle/>
          <a:p>
            <a:fld id="{C6967FC7-6792-4C14-9D7C-94EB56D93A41}" type="datetime1">
              <a:rPr lang="uk-UA" smtClean="0"/>
              <a:t>18.03.2026</a:t>
            </a:fld>
            <a:endParaRPr lang="uk-UA"/>
          </a:p>
        </p:txBody>
      </p:sp>
      <p:sp>
        <p:nvSpPr>
          <p:cNvPr id="6" name="Місце для нижнього колонтитула 5">
            <a:extLst>
              <a:ext uri="{FF2B5EF4-FFF2-40B4-BE49-F238E27FC236}">
                <a16:creationId xmlns:a16="http://schemas.microsoft.com/office/drawing/2014/main" id="{32BA4642-DA2D-4ACC-A022-B26DD8476BA3}"/>
              </a:ext>
            </a:extLst>
          </p:cNvPr>
          <p:cNvSpPr>
            <a:spLocks noGrp="1"/>
          </p:cNvSpPr>
          <p:nvPr>
            <p:ph type="ftr" sz="quarter" idx="11"/>
          </p:nvPr>
        </p:nvSpPr>
        <p:spPr/>
        <p:txBody>
          <a:bodyPr/>
          <a:lstStyle/>
          <a:p>
            <a:r>
              <a:rPr lang="uk-UA"/>
              <a:t>Одеський національний медичний університет</a:t>
            </a:r>
          </a:p>
        </p:txBody>
      </p:sp>
      <p:sp>
        <p:nvSpPr>
          <p:cNvPr id="7" name="Місце для номера слайда 6">
            <a:extLst>
              <a:ext uri="{FF2B5EF4-FFF2-40B4-BE49-F238E27FC236}">
                <a16:creationId xmlns:a16="http://schemas.microsoft.com/office/drawing/2014/main" id="{045C56DA-9830-477F-AC4A-514CD27FC215}"/>
              </a:ext>
            </a:extLst>
          </p:cNvPr>
          <p:cNvSpPr>
            <a:spLocks noGrp="1"/>
          </p:cNvSpPr>
          <p:nvPr>
            <p:ph type="sldNum" sz="quarter" idx="12"/>
          </p:nvPr>
        </p:nvSpPr>
        <p:spPr/>
        <p:txBody>
          <a:bodyPr/>
          <a:lstStyle/>
          <a:p>
            <a:fld id="{E7354161-685C-4C97-9717-A478D2972AF6}" type="slidenum">
              <a:rPr lang="uk-UA" smtClean="0"/>
              <a:t>‹#›</a:t>
            </a:fld>
            <a:endParaRPr lang="uk-UA"/>
          </a:p>
        </p:txBody>
      </p:sp>
    </p:spTree>
    <p:extLst>
      <p:ext uri="{BB962C8B-B14F-4D97-AF65-F5344CB8AC3E}">
        <p14:creationId xmlns:p14="http://schemas.microsoft.com/office/powerpoint/2010/main" val="1415151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C076632-7288-48E0-8D45-8F0C6DCD04DB}"/>
              </a:ext>
            </a:extLst>
          </p:cNvPr>
          <p:cNvSpPr>
            <a:spLocks noGrp="1"/>
          </p:cNvSpPr>
          <p:nvPr>
            <p:ph type="title"/>
          </p:nvPr>
        </p:nvSpPr>
        <p:spPr>
          <a:xfrm>
            <a:off x="629841" y="365126"/>
            <a:ext cx="78867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06B92BF0-E4B6-46B3-AACF-4B00B073F576}"/>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uk-UA"/>
              <a:t>Відредагуйте стиль зразка тексту</a:t>
            </a:r>
          </a:p>
        </p:txBody>
      </p:sp>
      <p:sp>
        <p:nvSpPr>
          <p:cNvPr id="4" name="Місце для вмісту 3">
            <a:extLst>
              <a:ext uri="{FF2B5EF4-FFF2-40B4-BE49-F238E27FC236}">
                <a16:creationId xmlns:a16="http://schemas.microsoft.com/office/drawing/2014/main" id="{028EFDF4-3075-4168-9A9F-5FB9F5BFB693}"/>
              </a:ext>
            </a:extLst>
          </p:cNvPr>
          <p:cNvSpPr>
            <a:spLocks noGrp="1"/>
          </p:cNvSpPr>
          <p:nvPr>
            <p:ph sz="half" idx="2"/>
          </p:nvPr>
        </p:nvSpPr>
        <p:spPr>
          <a:xfrm>
            <a:off x="629842" y="2505075"/>
            <a:ext cx="3868340"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3DB78A25-60F8-41EA-8F91-2AD9198ADAD4}"/>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uk-UA"/>
              <a:t>Відредагуйте стиль зразка тексту</a:t>
            </a:r>
          </a:p>
        </p:txBody>
      </p:sp>
      <p:sp>
        <p:nvSpPr>
          <p:cNvPr id="6" name="Місце для вмісту 5">
            <a:extLst>
              <a:ext uri="{FF2B5EF4-FFF2-40B4-BE49-F238E27FC236}">
                <a16:creationId xmlns:a16="http://schemas.microsoft.com/office/drawing/2014/main" id="{D6AA6BE3-ECD0-4D53-B6E5-DD46774955C5}"/>
              </a:ext>
            </a:extLst>
          </p:cNvPr>
          <p:cNvSpPr>
            <a:spLocks noGrp="1"/>
          </p:cNvSpPr>
          <p:nvPr>
            <p:ph sz="quarter" idx="4"/>
          </p:nvPr>
        </p:nvSpPr>
        <p:spPr>
          <a:xfrm>
            <a:off x="4629150" y="2505075"/>
            <a:ext cx="3887391"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7C542D75-92AD-4216-AC98-1A70445AA2DA}"/>
              </a:ext>
            </a:extLst>
          </p:cNvPr>
          <p:cNvSpPr>
            <a:spLocks noGrp="1"/>
          </p:cNvSpPr>
          <p:nvPr>
            <p:ph type="dt" sz="half" idx="10"/>
          </p:nvPr>
        </p:nvSpPr>
        <p:spPr/>
        <p:txBody>
          <a:bodyPr/>
          <a:lstStyle/>
          <a:p>
            <a:fld id="{9721BCAB-C4F5-4BA8-AB80-B942F75A1875}" type="datetime1">
              <a:rPr lang="uk-UA" smtClean="0"/>
              <a:t>18.03.2026</a:t>
            </a:fld>
            <a:endParaRPr lang="uk-UA"/>
          </a:p>
        </p:txBody>
      </p:sp>
      <p:sp>
        <p:nvSpPr>
          <p:cNvPr id="8" name="Місце для нижнього колонтитула 7">
            <a:extLst>
              <a:ext uri="{FF2B5EF4-FFF2-40B4-BE49-F238E27FC236}">
                <a16:creationId xmlns:a16="http://schemas.microsoft.com/office/drawing/2014/main" id="{AA6E0265-2383-4C1B-BEEB-DBC26B6F89A4}"/>
              </a:ext>
            </a:extLst>
          </p:cNvPr>
          <p:cNvSpPr>
            <a:spLocks noGrp="1"/>
          </p:cNvSpPr>
          <p:nvPr>
            <p:ph type="ftr" sz="quarter" idx="11"/>
          </p:nvPr>
        </p:nvSpPr>
        <p:spPr/>
        <p:txBody>
          <a:bodyPr/>
          <a:lstStyle/>
          <a:p>
            <a:r>
              <a:rPr lang="uk-UA"/>
              <a:t>Одеський національний медичний університет</a:t>
            </a:r>
          </a:p>
        </p:txBody>
      </p:sp>
      <p:sp>
        <p:nvSpPr>
          <p:cNvPr id="9" name="Місце для номера слайда 8">
            <a:extLst>
              <a:ext uri="{FF2B5EF4-FFF2-40B4-BE49-F238E27FC236}">
                <a16:creationId xmlns:a16="http://schemas.microsoft.com/office/drawing/2014/main" id="{51FD1B16-19B9-46A8-B659-E70B65573A8A}"/>
              </a:ext>
            </a:extLst>
          </p:cNvPr>
          <p:cNvSpPr>
            <a:spLocks noGrp="1"/>
          </p:cNvSpPr>
          <p:nvPr>
            <p:ph type="sldNum" sz="quarter" idx="12"/>
          </p:nvPr>
        </p:nvSpPr>
        <p:spPr/>
        <p:txBody>
          <a:bodyPr/>
          <a:lstStyle/>
          <a:p>
            <a:fld id="{E7354161-685C-4C97-9717-A478D2972AF6}" type="slidenum">
              <a:rPr lang="uk-UA" smtClean="0"/>
              <a:t>‹#›</a:t>
            </a:fld>
            <a:endParaRPr lang="uk-UA"/>
          </a:p>
        </p:txBody>
      </p:sp>
    </p:spTree>
    <p:extLst>
      <p:ext uri="{BB962C8B-B14F-4D97-AF65-F5344CB8AC3E}">
        <p14:creationId xmlns:p14="http://schemas.microsoft.com/office/powerpoint/2010/main" val="4002612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210EA6-5281-4BAA-99DC-EC0B16F1819D}"/>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EF9478E8-49B8-4E93-9F7E-F817A26D7044}"/>
              </a:ext>
            </a:extLst>
          </p:cNvPr>
          <p:cNvSpPr>
            <a:spLocks noGrp="1"/>
          </p:cNvSpPr>
          <p:nvPr>
            <p:ph type="dt" sz="half" idx="10"/>
          </p:nvPr>
        </p:nvSpPr>
        <p:spPr/>
        <p:txBody>
          <a:bodyPr/>
          <a:lstStyle/>
          <a:p>
            <a:fld id="{8F5ADCA9-8D37-4859-A99C-6939A8208F31}" type="datetime1">
              <a:rPr lang="uk-UA" smtClean="0"/>
              <a:t>18.03.2026</a:t>
            </a:fld>
            <a:endParaRPr lang="uk-UA"/>
          </a:p>
        </p:txBody>
      </p:sp>
      <p:sp>
        <p:nvSpPr>
          <p:cNvPr id="4" name="Місце для нижнього колонтитула 3">
            <a:extLst>
              <a:ext uri="{FF2B5EF4-FFF2-40B4-BE49-F238E27FC236}">
                <a16:creationId xmlns:a16="http://schemas.microsoft.com/office/drawing/2014/main" id="{25538DA9-061E-4143-AFD5-013F9CCBFF9C}"/>
              </a:ext>
            </a:extLst>
          </p:cNvPr>
          <p:cNvSpPr>
            <a:spLocks noGrp="1"/>
          </p:cNvSpPr>
          <p:nvPr>
            <p:ph type="ftr" sz="quarter" idx="11"/>
          </p:nvPr>
        </p:nvSpPr>
        <p:spPr/>
        <p:txBody>
          <a:bodyPr/>
          <a:lstStyle/>
          <a:p>
            <a:r>
              <a:rPr lang="uk-UA"/>
              <a:t>Одеський національний медичний університет</a:t>
            </a:r>
          </a:p>
        </p:txBody>
      </p:sp>
      <p:sp>
        <p:nvSpPr>
          <p:cNvPr id="5" name="Місце для номера слайда 4">
            <a:extLst>
              <a:ext uri="{FF2B5EF4-FFF2-40B4-BE49-F238E27FC236}">
                <a16:creationId xmlns:a16="http://schemas.microsoft.com/office/drawing/2014/main" id="{50382689-6278-4BF2-B6CD-E81ECC2A360C}"/>
              </a:ext>
            </a:extLst>
          </p:cNvPr>
          <p:cNvSpPr>
            <a:spLocks noGrp="1"/>
          </p:cNvSpPr>
          <p:nvPr>
            <p:ph type="sldNum" sz="quarter" idx="12"/>
          </p:nvPr>
        </p:nvSpPr>
        <p:spPr/>
        <p:txBody>
          <a:bodyPr/>
          <a:lstStyle/>
          <a:p>
            <a:fld id="{E7354161-685C-4C97-9717-A478D2972AF6}" type="slidenum">
              <a:rPr lang="uk-UA" smtClean="0"/>
              <a:t>‹#›</a:t>
            </a:fld>
            <a:endParaRPr lang="uk-UA"/>
          </a:p>
        </p:txBody>
      </p:sp>
    </p:spTree>
    <p:extLst>
      <p:ext uri="{BB962C8B-B14F-4D97-AF65-F5344CB8AC3E}">
        <p14:creationId xmlns:p14="http://schemas.microsoft.com/office/powerpoint/2010/main" val="39587725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413447CE-C28A-44F4-9809-3EB02629D46D}"/>
              </a:ext>
            </a:extLst>
          </p:cNvPr>
          <p:cNvSpPr>
            <a:spLocks noGrp="1"/>
          </p:cNvSpPr>
          <p:nvPr>
            <p:ph type="dt" sz="half" idx="10"/>
          </p:nvPr>
        </p:nvSpPr>
        <p:spPr/>
        <p:txBody>
          <a:bodyPr/>
          <a:lstStyle/>
          <a:p>
            <a:fld id="{E52C36E4-2724-42B3-B5ED-A9231FA280F4}" type="datetime1">
              <a:rPr lang="uk-UA" smtClean="0"/>
              <a:t>18.03.2026</a:t>
            </a:fld>
            <a:endParaRPr lang="uk-UA"/>
          </a:p>
        </p:txBody>
      </p:sp>
      <p:sp>
        <p:nvSpPr>
          <p:cNvPr id="3" name="Місце для нижнього колонтитула 2">
            <a:extLst>
              <a:ext uri="{FF2B5EF4-FFF2-40B4-BE49-F238E27FC236}">
                <a16:creationId xmlns:a16="http://schemas.microsoft.com/office/drawing/2014/main" id="{EF1650A0-C676-4FC1-B8C0-065ED3E344BA}"/>
              </a:ext>
            </a:extLst>
          </p:cNvPr>
          <p:cNvSpPr>
            <a:spLocks noGrp="1"/>
          </p:cNvSpPr>
          <p:nvPr>
            <p:ph type="ftr" sz="quarter" idx="11"/>
          </p:nvPr>
        </p:nvSpPr>
        <p:spPr/>
        <p:txBody>
          <a:bodyPr/>
          <a:lstStyle/>
          <a:p>
            <a:r>
              <a:rPr lang="uk-UA"/>
              <a:t>Одеський національний медичний університет</a:t>
            </a:r>
          </a:p>
        </p:txBody>
      </p:sp>
      <p:sp>
        <p:nvSpPr>
          <p:cNvPr id="4" name="Місце для номера слайда 3">
            <a:extLst>
              <a:ext uri="{FF2B5EF4-FFF2-40B4-BE49-F238E27FC236}">
                <a16:creationId xmlns:a16="http://schemas.microsoft.com/office/drawing/2014/main" id="{6F25694C-E356-45D0-978C-60112775FAA7}"/>
              </a:ext>
            </a:extLst>
          </p:cNvPr>
          <p:cNvSpPr>
            <a:spLocks noGrp="1"/>
          </p:cNvSpPr>
          <p:nvPr>
            <p:ph type="sldNum" sz="quarter" idx="12"/>
          </p:nvPr>
        </p:nvSpPr>
        <p:spPr/>
        <p:txBody>
          <a:bodyPr/>
          <a:lstStyle/>
          <a:p>
            <a:fld id="{E7354161-685C-4C97-9717-A478D2972AF6}" type="slidenum">
              <a:rPr lang="uk-UA" smtClean="0"/>
              <a:t>‹#›</a:t>
            </a:fld>
            <a:endParaRPr lang="uk-UA"/>
          </a:p>
        </p:txBody>
      </p:sp>
    </p:spTree>
    <p:extLst>
      <p:ext uri="{BB962C8B-B14F-4D97-AF65-F5344CB8AC3E}">
        <p14:creationId xmlns:p14="http://schemas.microsoft.com/office/powerpoint/2010/main" val="1020188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7C88602-6E65-4C1E-97A2-C8D5E553742F}"/>
              </a:ext>
            </a:extLst>
          </p:cNvPr>
          <p:cNvSpPr>
            <a:spLocks noGrp="1"/>
          </p:cNvSpPr>
          <p:nvPr>
            <p:ph type="title"/>
          </p:nvPr>
        </p:nvSpPr>
        <p:spPr>
          <a:xfrm>
            <a:off x="629841" y="457200"/>
            <a:ext cx="2949178" cy="1600200"/>
          </a:xfrm>
        </p:spPr>
        <p:txBody>
          <a:bodyPr anchor="b"/>
          <a:lstStyle>
            <a:lvl1pPr>
              <a:defRPr sz="24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BBFB4E78-EB49-4BCC-96E3-8058F7D0709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F77CA5D4-2BD5-47D8-9B61-A7FD1DA05C0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uk-UA"/>
              <a:t>Відредагуйте стиль зразка тексту</a:t>
            </a:r>
          </a:p>
        </p:txBody>
      </p:sp>
      <p:sp>
        <p:nvSpPr>
          <p:cNvPr id="5" name="Місце для дати 4">
            <a:extLst>
              <a:ext uri="{FF2B5EF4-FFF2-40B4-BE49-F238E27FC236}">
                <a16:creationId xmlns:a16="http://schemas.microsoft.com/office/drawing/2014/main" id="{BAA36956-0808-4E7E-8DDD-979AD7B96D0E}"/>
              </a:ext>
            </a:extLst>
          </p:cNvPr>
          <p:cNvSpPr>
            <a:spLocks noGrp="1"/>
          </p:cNvSpPr>
          <p:nvPr>
            <p:ph type="dt" sz="half" idx="10"/>
          </p:nvPr>
        </p:nvSpPr>
        <p:spPr/>
        <p:txBody>
          <a:bodyPr/>
          <a:lstStyle/>
          <a:p>
            <a:fld id="{A71F5C27-931B-4409-8A3F-128DB50EB3BA}" type="datetime1">
              <a:rPr lang="uk-UA" smtClean="0"/>
              <a:t>18.03.2026</a:t>
            </a:fld>
            <a:endParaRPr lang="uk-UA"/>
          </a:p>
        </p:txBody>
      </p:sp>
      <p:sp>
        <p:nvSpPr>
          <p:cNvPr id="6" name="Місце для нижнього колонтитула 5">
            <a:extLst>
              <a:ext uri="{FF2B5EF4-FFF2-40B4-BE49-F238E27FC236}">
                <a16:creationId xmlns:a16="http://schemas.microsoft.com/office/drawing/2014/main" id="{08FA639A-1E22-4D0F-823B-2D34EE19C517}"/>
              </a:ext>
            </a:extLst>
          </p:cNvPr>
          <p:cNvSpPr>
            <a:spLocks noGrp="1"/>
          </p:cNvSpPr>
          <p:nvPr>
            <p:ph type="ftr" sz="quarter" idx="11"/>
          </p:nvPr>
        </p:nvSpPr>
        <p:spPr/>
        <p:txBody>
          <a:bodyPr/>
          <a:lstStyle/>
          <a:p>
            <a:r>
              <a:rPr lang="uk-UA"/>
              <a:t>Одеський національний медичний університет</a:t>
            </a:r>
          </a:p>
        </p:txBody>
      </p:sp>
      <p:sp>
        <p:nvSpPr>
          <p:cNvPr id="7" name="Місце для номера слайда 6">
            <a:extLst>
              <a:ext uri="{FF2B5EF4-FFF2-40B4-BE49-F238E27FC236}">
                <a16:creationId xmlns:a16="http://schemas.microsoft.com/office/drawing/2014/main" id="{8CB0C8AF-4EB7-44AC-A736-460F9EE2A291}"/>
              </a:ext>
            </a:extLst>
          </p:cNvPr>
          <p:cNvSpPr>
            <a:spLocks noGrp="1"/>
          </p:cNvSpPr>
          <p:nvPr>
            <p:ph type="sldNum" sz="quarter" idx="12"/>
          </p:nvPr>
        </p:nvSpPr>
        <p:spPr/>
        <p:txBody>
          <a:bodyPr/>
          <a:lstStyle/>
          <a:p>
            <a:fld id="{E7354161-685C-4C97-9717-A478D2972AF6}" type="slidenum">
              <a:rPr lang="uk-UA" smtClean="0"/>
              <a:t>‹#›</a:t>
            </a:fld>
            <a:endParaRPr lang="uk-UA"/>
          </a:p>
        </p:txBody>
      </p:sp>
    </p:spTree>
    <p:extLst>
      <p:ext uri="{BB962C8B-B14F-4D97-AF65-F5344CB8AC3E}">
        <p14:creationId xmlns:p14="http://schemas.microsoft.com/office/powerpoint/2010/main" val="3824314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4B45A55-C301-41D3-9BE4-7D81BCDFA784}"/>
              </a:ext>
            </a:extLst>
          </p:cNvPr>
          <p:cNvSpPr>
            <a:spLocks noGrp="1"/>
          </p:cNvSpPr>
          <p:nvPr>
            <p:ph type="title"/>
          </p:nvPr>
        </p:nvSpPr>
        <p:spPr>
          <a:xfrm>
            <a:off x="629841" y="457200"/>
            <a:ext cx="2949178" cy="1600200"/>
          </a:xfrm>
        </p:spPr>
        <p:txBody>
          <a:bodyPr anchor="b"/>
          <a:lstStyle>
            <a:lvl1pPr>
              <a:defRPr sz="24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ACB62C4C-978C-4811-B1DB-B26436E814EC}"/>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uk-UA"/>
          </a:p>
        </p:txBody>
      </p:sp>
      <p:sp>
        <p:nvSpPr>
          <p:cNvPr id="4" name="Місце для тексту 3">
            <a:extLst>
              <a:ext uri="{FF2B5EF4-FFF2-40B4-BE49-F238E27FC236}">
                <a16:creationId xmlns:a16="http://schemas.microsoft.com/office/drawing/2014/main" id="{00511367-8B0B-4D01-90F5-546C89C5A00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uk-UA"/>
              <a:t>Відредагуйте стиль зразка тексту</a:t>
            </a:r>
          </a:p>
        </p:txBody>
      </p:sp>
      <p:sp>
        <p:nvSpPr>
          <p:cNvPr id="5" name="Місце для дати 4">
            <a:extLst>
              <a:ext uri="{FF2B5EF4-FFF2-40B4-BE49-F238E27FC236}">
                <a16:creationId xmlns:a16="http://schemas.microsoft.com/office/drawing/2014/main" id="{6BE04F9F-AD4A-4AEB-AFA2-E97302E344A0}"/>
              </a:ext>
            </a:extLst>
          </p:cNvPr>
          <p:cNvSpPr>
            <a:spLocks noGrp="1"/>
          </p:cNvSpPr>
          <p:nvPr>
            <p:ph type="dt" sz="half" idx="10"/>
          </p:nvPr>
        </p:nvSpPr>
        <p:spPr/>
        <p:txBody>
          <a:bodyPr/>
          <a:lstStyle/>
          <a:p>
            <a:fld id="{DEEF0A40-841D-439C-ADA8-724233292400}" type="datetime1">
              <a:rPr lang="uk-UA" smtClean="0"/>
              <a:t>18.03.2026</a:t>
            </a:fld>
            <a:endParaRPr lang="uk-UA"/>
          </a:p>
        </p:txBody>
      </p:sp>
      <p:sp>
        <p:nvSpPr>
          <p:cNvPr id="6" name="Місце для нижнього колонтитула 5">
            <a:extLst>
              <a:ext uri="{FF2B5EF4-FFF2-40B4-BE49-F238E27FC236}">
                <a16:creationId xmlns:a16="http://schemas.microsoft.com/office/drawing/2014/main" id="{88516D21-66EA-4AF1-8B95-DE26A78B39DF}"/>
              </a:ext>
            </a:extLst>
          </p:cNvPr>
          <p:cNvSpPr>
            <a:spLocks noGrp="1"/>
          </p:cNvSpPr>
          <p:nvPr>
            <p:ph type="ftr" sz="quarter" idx="11"/>
          </p:nvPr>
        </p:nvSpPr>
        <p:spPr/>
        <p:txBody>
          <a:bodyPr/>
          <a:lstStyle/>
          <a:p>
            <a:r>
              <a:rPr lang="uk-UA"/>
              <a:t>Одеський національний медичний університет</a:t>
            </a:r>
          </a:p>
        </p:txBody>
      </p:sp>
      <p:sp>
        <p:nvSpPr>
          <p:cNvPr id="7" name="Місце для номера слайда 6">
            <a:extLst>
              <a:ext uri="{FF2B5EF4-FFF2-40B4-BE49-F238E27FC236}">
                <a16:creationId xmlns:a16="http://schemas.microsoft.com/office/drawing/2014/main" id="{AFC40C83-732F-455E-ABBC-68C5BF016130}"/>
              </a:ext>
            </a:extLst>
          </p:cNvPr>
          <p:cNvSpPr>
            <a:spLocks noGrp="1"/>
          </p:cNvSpPr>
          <p:nvPr>
            <p:ph type="sldNum" sz="quarter" idx="12"/>
          </p:nvPr>
        </p:nvSpPr>
        <p:spPr/>
        <p:txBody>
          <a:bodyPr/>
          <a:lstStyle/>
          <a:p>
            <a:fld id="{E7354161-685C-4C97-9717-A478D2972AF6}" type="slidenum">
              <a:rPr lang="uk-UA" smtClean="0"/>
              <a:t>‹#›</a:t>
            </a:fld>
            <a:endParaRPr lang="uk-UA"/>
          </a:p>
        </p:txBody>
      </p:sp>
    </p:spTree>
    <p:extLst>
      <p:ext uri="{BB962C8B-B14F-4D97-AF65-F5344CB8AC3E}">
        <p14:creationId xmlns:p14="http://schemas.microsoft.com/office/powerpoint/2010/main" val="3031842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02A619CB-17BB-490C-B9CE-3335C12B87A4}"/>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D6D81493-2A9E-4908-92E4-ED99E64D16D8}"/>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B8E1D48A-AB33-4A03-90FC-0FB7F8318F44}"/>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443B221-E79F-4805-B382-C9A96AF9E878}" type="datetime1">
              <a:rPr lang="uk-UA" smtClean="0"/>
              <a:t>18.03.2026</a:t>
            </a:fld>
            <a:endParaRPr lang="uk-UA"/>
          </a:p>
        </p:txBody>
      </p:sp>
      <p:sp>
        <p:nvSpPr>
          <p:cNvPr id="5" name="Місце для нижнього колонтитула 4">
            <a:extLst>
              <a:ext uri="{FF2B5EF4-FFF2-40B4-BE49-F238E27FC236}">
                <a16:creationId xmlns:a16="http://schemas.microsoft.com/office/drawing/2014/main" id="{71230BEB-9ABF-4187-B861-C37FD177559E}"/>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uk-UA"/>
              <a:t>Одеський національний медичний університет</a:t>
            </a:r>
          </a:p>
        </p:txBody>
      </p:sp>
      <p:sp>
        <p:nvSpPr>
          <p:cNvPr id="6" name="Місце для номера слайда 5">
            <a:extLst>
              <a:ext uri="{FF2B5EF4-FFF2-40B4-BE49-F238E27FC236}">
                <a16:creationId xmlns:a16="http://schemas.microsoft.com/office/drawing/2014/main" id="{3E90DE86-02B8-48A6-A2A4-74D57CA75641}"/>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7354161-685C-4C97-9717-A478D2972AF6}" type="slidenum">
              <a:rPr lang="uk-UA" smtClean="0"/>
              <a:t>‹#›</a:t>
            </a:fld>
            <a:endParaRPr lang="uk-UA"/>
          </a:p>
        </p:txBody>
      </p:sp>
    </p:spTree>
    <p:extLst>
      <p:ext uri="{BB962C8B-B14F-4D97-AF65-F5344CB8AC3E}">
        <p14:creationId xmlns:p14="http://schemas.microsoft.com/office/powerpoint/2010/main" val="3083027385"/>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Lst>
  <p:hf sldNum="0"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uk-UA"/>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C6C74167-0B27-4EBA-AEB2-14DD03629C8A}"/>
              </a:ext>
            </a:extLst>
          </p:cNvPr>
          <p:cNvSpPr>
            <a:spLocks noGrp="1"/>
          </p:cNvSpPr>
          <p:nvPr>
            <p:ph type="ctrTitle"/>
          </p:nvPr>
        </p:nvSpPr>
        <p:spPr>
          <a:xfrm>
            <a:off x="1227678" y="1221327"/>
            <a:ext cx="7453568" cy="4924055"/>
          </a:xfrm>
        </p:spPr>
        <p:txBody>
          <a:bodyPr anchor="ctr"/>
          <a:lstStyle/>
          <a:p>
            <a:pPr algn="ctr"/>
            <a:r>
              <a:rPr lang="uk-UA" sz="3600" b="1" i="1" dirty="0">
                <a:latin typeface="Times New Roman" panose="02020603050405020304" pitchFamily="18" charset="0"/>
                <a:cs typeface="Times New Roman" panose="02020603050405020304" pitchFamily="18" charset="0"/>
              </a:rPr>
              <a:t>Звіт з анкетування про якість викладання дисциплін кафедрами ОНМедУ</a:t>
            </a:r>
            <a:br>
              <a:rPr lang="uk-UA" sz="3600" b="1" i="1" dirty="0">
                <a:latin typeface="Times New Roman" panose="02020603050405020304" pitchFamily="18" charset="0"/>
                <a:cs typeface="Times New Roman" panose="02020603050405020304" pitchFamily="18" charset="0"/>
              </a:rPr>
            </a:br>
            <a:r>
              <a:rPr lang="uk-UA" sz="3600" b="1" i="1" dirty="0" smtClean="0">
                <a:latin typeface="Times New Roman" panose="02020603050405020304" pitchFamily="18" charset="0"/>
                <a:cs typeface="Times New Roman" panose="02020603050405020304" pitchFamily="18" charset="0"/>
              </a:rPr>
              <a:t>2025-2026 </a:t>
            </a:r>
            <a:r>
              <a:rPr lang="uk-UA" sz="3600" b="1" i="1" dirty="0" err="1">
                <a:latin typeface="Times New Roman" panose="02020603050405020304" pitchFamily="18" charset="0"/>
                <a:cs typeface="Times New Roman" panose="02020603050405020304" pitchFamily="18" charset="0"/>
              </a:rPr>
              <a:t>н.р</a:t>
            </a:r>
            <a:r>
              <a:rPr lang="uk-UA" sz="3600" b="1" i="1" dirty="0">
                <a:latin typeface="Times New Roman" panose="02020603050405020304" pitchFamily="18" charset="0"/>
                <a:cs typeface="Times New Roman" panose="02020603050405020304" pitchFamily="18" charset="0"/>
              </a:rPr>
              <a:t>.</a:t>
            </a:r>
            <a:br>
              <a:rPr lang="uk-UA" sz="3600" b="1" i="1" dirty="0">
                <a:latin typeface="Times New Roman" panose="02020603050405020304" pitchFamily="18" charset="0"/>
                <a:cs typeface="Times New Roman" panose="02020603050405020304" pitchFamily="18" charset="0"/>
              </a:rPr>
            </a:br>
            <a:r>
              <a:rPr lang="uk-UA" sz="3600" b="1" i="1" dirty="0">
                <a:latin typeface="Times New Roman" panose="02020603050405020304" pitchFamily="18" charset="0"/>
                <a:cs typeface="Times New Roman" panose="02020603050405020304" pitchFamily="18" charset="0"/>
              </a:rPr>
              <a:t/>
            </a:r>
            <a:br>
              <a:rPr lang="uk-UA" sz="3600" b="1" i="1" dirty="0">
                <a:latin typeface="Times New Roman" panose="02020603050405020304" pitchFamily="18" charset="0"/>
                <a:cs typeface="Times New Roman" panose="02020603050405020304" pitchFamily="18" charset="0"/>
              </a:rPr>
            </a:br>
            <a:r>
              <a:rPr lang="uk-UA" sz="3600" b="1" i="1" dirty="0">
                <a:latin typeface="Times New Roman" panose="02020603050405020304" pitchFamily="18" charset="0"/>
                <a:cs typeface="Times New Roman" panose="02020603050405020304" pitchFamily="18" charset="0"/>
              </a:rPr>
              <a:t>осінній семестр</a:t>
            </a:r>
            <a:r>
              <a:rPr lang="en-US" sz="3600" b="1" i="1" dirty="0">
                <a:solidFill>
                  <a:schemeClr val="accent6">
                    <a:lumMod val="75000"/>
                  </a:schemeClr>
                </a:solidFill>
                <a:latin typeface="Times New Roman" panose="02020603050405020304" pitchFamily="18" charset="0"/>
                <a:cs typeface="Times New Roman" panose="02020603050405020304" pitchFamily="18" charset="0"/>
              </a:rPr>
              <a:t/>
            </a:r>
            <a:br>
              <a:rPr lang="en-US" sz="3600" b="1" i="1" dirty="0">
                <a:solidFill>
                  <a:schemeClr val="accent6">
                    <a:lumMod val="75000"/>
                  </a:schemeClr>
                </a:solidFill>
                <a:latin typeface="Times New Roman" panose="02020603050405020304" pitchFamily="18" charset="0"/>
                <a:cs typeface="Times New Roman" panose="02020603050405020304" pitchFamily="18" charset="0"/>
              </a:rPr>
            </a:br>
            <a:r>
              <a:rPr lang="uk-UA" sz="3600" b="1" i="1" dirty="0" err="1">
                <a:latin typeface="Times New Roman" panose="02020603050405020304" pitchFamily="18" charset="0"/>
                <a:cs typeface="Times New Roman" panose="02020603050405020304" pitchFamily="18" charset="0"/>
              </a:rPr>
              <a:t>ОПП</a:t>
            </a:r>
            <a:r>
              <a:rPr lang="uk-UA" sz="3600" b="1" i="1" dirty="0">
                <a:latin typeface="Times New Roman" panose="02020603050405020304" pitchFamily="18" charset="0"/>
                <a:cs typeface="Times New Roman" panose="02020603050405020304" pitchFamily="18" charset="0"/>
              </a:rPr>
              <a:t> «Управління охорони здоров’я та фармацевтичним бізнесом»</a:t>
            </a:r>
          </a:p>
        </p:txBody>
      </p:sp>
      <p:pic>
        <p:nvPicPr>
          <p:cNvPr id="3" name="Рисунок 2">
            <a:extLst>
              <a:ext uri="{FF2B5EF4-FFF2-40B4-BE49-F238E27FC236}">
                <a16:creationId xmlns:a16="http://schemas.microsoft.com/office/drawing/2014/main" id="{1A483D50-0EC0-4246-8262-BEAAE13B5E28}"/>
              </a:ext>
            </a:extLst>
          </p:cNvPr>
          <p:cNvPicPr>
            <a:picLocks noChangeAspect="1"/>
          </p:cNvPicPr>
          <p:nvPr/>
        </p:nvPicPr>
        <p:blipFill>
          <a:blip r:embed="rId2"/>
          <a:stretch>
            <a:fillRect/>
          </a:stretch>
        </p:blipFill>
        <p:spPr>
          <a:xfrm>
            <a:off x="216309" y="275303"/>
            <a:ext cx="1614196" cy="1892049"/>
          </a:xfrm>
          <a:prstGeom prst="rect">
            <a:avLst/>
          </a:prstGeom>
        </p:spPr>
      </p:pic>
      <p:sp>
        <p:nvSpPr>
          <p:cNvPr id="2" name="Нижний колонтитул 1"/>
          <p:cNvSpPr>
            <a:spLocks noGrp="1"/>
          </p:cNvSpPr>
          <p:nvPr>
            <p:ph type="ftr" sz="quarter" idx="11"/>
          </p:nvPr>
        </p:nvSpPr>
        <p:spPr/>
        <p:txBody>
          <a:bodyPr/>
          <a:lstStyle/>
          <a:p>
            <a:r>
              <a:rPr lang="uk-UA"/>
              <a:t>Одеський національний медичний університет</a:t>
            </a:r>
          </a:p>
        </p:txBody>
      </p:sp>
    </p:spTree>
    <p:extLst>
      <p:ext uri="{BB962C8B-B14F-4D97-AF65-F5344CB8AC3E}">
        <p14:creationId xmlns:p14="http://schemas.microsoft.com/office/powerpoint/2010/main" val="11847747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CED8CA0-385F-4B69-A9E2-F8DAECCA2103}"/>
              </a:ext>
            </a:extLst>
          </p:cNvPr>
          <p:cNvSpPr>
            <a:spLocks noGrp="1"/>
          </p:cNvSpPr>
          <p:nvPr>
            <p:ph type="title"/>
          </p:nvPr>
        </p:nvSpPr>
        <p:spPr>
          <a:xfrm>
            <a:off x="628650" y="169183"/>
            <a:ext cx="7886700" cy="782539"/>
          </a:xfrm>
        </p:spPr>
        <p:txBody>
          <a:bodyPr>
            <a:normAutofit/>
          </a:bodyPr>
          <a:lstStyle/>
          <a:p>
            <a:pPr algn="ctr"/>
            <a:r>
              <a:rPr lang="uk-UA" sz="2400" b="1" dirty="0">
                <a:latin typeface="Times New Roman" panose="02020603050405020304" pitchFamily="18" charset="0"/>
                <a:cs typeface="Times New Roman" panose="02020603050405020304" pitchFamily="18" charset="0"/>
              </a:rPr>
              <a:t>Проблеми та зауваження, </a:t>
            </a:r>
            <a:br>
              <a:rPr lang="uk-UA" sz="2400" b="1" dirty="0">
                <a:latin typeface="Times New Roman" panose="02020603050405020304" pitchFamily="18" charset="0"/>
                <a:cs typeface="Times New Roman" panose="02020603050405020304" pitchFamily="18" charset="0"/>
              </a:rPr>
            </a:br>
            <a:r>
              <a:rPr lang="uk-UA" sz="2400" b="1" dirty="0">
                <a:latin typeface="Times New Roman" panose="02020603050405020304" pitchFamily="18" charset="0"/>
                <a:cs typeface="Times New Roman" panose="02020603050405020304" pitchFamily="18" charset="0"/>
              </a:rPr>
              <a:t>що найчастіше називали здобувачі </a:t>
            </a:r>
            <a:endParaRPr lang="uk-UA" sz="2400" dirty="0"/>
          </a:p>
        </p:txBody>
      </p:sp>
      <p:sp>
        <p:nvSpPr>
          <p:cNvPr id="3" name="Місце для вмісту 2">
            <a:extLst>
              <a:ext uri="{FF2B5EF4-FFF2-40B4-BE49-F238E27FC236}">
                <a16:creationId xmlns:a16="http://schemas.microsoft.com/office/drawing/2014/main" id="{068A23CE-C793-4C50-B4B4-785C9150F584}"/>
              </a:ext>
            </a:extLst>
          </p:cNvPr>
          <p:cNvSpPr>
            <a:spLocks noGrp="1"/>
          </p:cNvSpPr>
          <p:nvPr>
            <p:ph idx="1"/>
          </p:nvPr>
        </p:nvSpPr>
        <p:spPr>
          <a:xfrm>
            <a:off x="628650" y="1216152"/>
            <a:ext cx="7886700" cy="4901184"/>
          </a:xfrm>
        </p:spPr>
        <p:txBody>
          <a:bodyPr>
            <a:normAutofit fontScale="92500"/>
          </a:bodyPr>
          <a:lstStyle/>
          <a:p>
            <a:pPr marL="0" indent="0">
              <a:buNone/>
            </a:pPr>
            <a:r>
              <a:rPr lang="uk-UA" sz="2400" b="1" dirty="0">
                <a:latin typeface="Times New Roman" panose="02020603050405020304" pitchFamily="18" charset="0"/>
                <a:cs typeface="Times New Roman" panose="02020603050405020304" pitchFamily="18" charset="0"/>
              </a:rPr>
              <a:t>Рекомендації щодо вдосконалення:</a:t>
            </a:r>
            <a:endParaRPr lang="uk-UA" sz="2400" dirty="0">
              <a:latin typeface="Times New Roman" panose="02020603050405020304" pitchFamily="18" charset="0"/>
              <a:cs typeface="Times New Roman" panose="02020603050405020304" pitchFamily="18" charset="0"/>
            </a:endParaRPr>
          </a:p>
          <a:p>
            <a:pPr algn="just"/>
            <a:r>
              <a:rPr lang="uk-UA" b="1" dirty="0" smtClean="0">
                <a:latin typeface="Times New Roman" panose="02020603050405020304" pitchFamily="18" charset="0"/>
                <a:cs typeface="Times New Roman" panose="02020603050405020304" pitchFamily="18" charset="0"/>
              </a:rPr>
              <a:t>Оптимізація навчального регламенту:</a:t>
            </a:r>
            <a:r>
              <a:rPr lang="uk-UA" dirty="0" smtClean="0">
                <a:latin typeface="Times New Roman" panose="02020603050405020304" pitchFamily="18" charset="0"/>
                <a:cs typeface="Times New Roman" panose="02020603050405020304" pitchFamily="18" charset="0"/>
              </a:rPr>
              <a:t> Аналіз запитів здобувачів вказує на необхідність перегляду часових лімітів, виділених на опанування дисциплін. Значна частина респондентів ідентифікує поточний обсяг годин як недостатній для повноцінного та якісного засвоєння складного теоретичного матеріалу.</a:t>
            </a:r>
          </a:p>
          <a:p>
            <a:pPr algn="just"/>
            <a:r>
              <a:rPr lang="uk-UA" b="1" dirty="0" smtClean="0">
                <a:latin typeface="Times New Roman" panose="02020603050405020304" pitchFamily="18" charset="0"/>
                <a:cs typeface="Times New Roman" panose="02020603050405020304" pitchFamily="18" charset="0"/>
              </a:rPr>
              <a:t>Впровадження активних методів навчання:</a:t>
            </a:r>
            <a:r>
              <a:rPr lang="uk-UA" dirty="0" smtClean="0">
                <a:latin typeface="Times New Roman" panose="02020603050405020304" pitchFamily="18" charset="0"/>
                <a:cs typeface="Times New Roman" panose="02020603050405020304" pitchFamily="18" charset="0"/>
              </a:rPr>
              <a:t> Рекомендовано розширити частку інтерактивних форматів взаємодії. Актуальним є запит на проведення тематичних дискусій, дебатів, рольових ігор, а також реалізацію групових проєктів, що сприятиме глибшій </a:t>
            </a:r>
            <a:r>
              <a:rPr lang="uk-UA" dirty="0" err="1" smtClean="0">
                <a:latin typeface="Times New Roman" panose="02020603050405020304" pitchFamily="18" charset="0"/>
                <a:cs typeface="Times New Roman" panose="02020603050405020304" pitchFamily="18" charset="0"/>
              </a:rPr>
              <a:t>залученості</a:t>
            </a:r>
            <a:r>
              <a:rPr lang="uk-UA" dirty="0" smtClean="0">
                <a:latin typeface="Times New Roman" panose="02020603050405020304" pitchFamily="18" charset="0"/>
                <a:cs typeface="Times New Roman" panose="02020603050405020304" pitchFamily="18" charset="0"/>
              </a:rPr>
              <a:t> студентів.</a:t>
            </a:r>
          </a:p>
          <a:p>
            <a:pPr algn="just"/>
            <a:r>
              <a:rPr lang="uk-UA" b="1" dirty="0" smtClean="0">
                <a:latin typeface="Times New Roman" panose="02020603050405020304" pitchFamily="18" charset="0"/>
                <a:cs typeface="Times New Roman" panose="02020603050405020304" pitchFamily="18" charset="0"/>
              </a:rPr>
              <a:t>Цифровізація та візуальний супровід:</a:t>
            </a:r>
            <a:r>
              <a:rPr lang="uk-UA" dirty="0" smtClean="0">
                <a:latin typeface="Times New Roman" panose="02020603050405020304" pitchFamily="18" charset="0"/>
                <a:cs typeface="Times New Roman" panose="02020603050405020304" pitchFamily="18" charset="0"/>
              </a:rPr>
              <a:t> Для підвищення ефективності сприйняття контенту доцільно інтенсифікувати використання сучасних засобів наочності. Пріоритетними інструментами визначено мультимедійні презентації, відеоматеріали та інші візуальні ресурси, що полегшують когнітивне засвоєння інформації.</a:t>
            </a:r>
          </a:p>
          <a:p>
            <a:endParaRPr lang="uk-UA" dirty="0"/>
          </a:p>
        </p:txBody>
      </p:sp>
      <p:pic>
        <p:nvPicPr>
          <p:cNvPr id="5" name="Рисунок 4">
            <a:extLst>
              <a:ext uri="{FF2B5EF4-FFF2-40B4-BE49-F238E27FC236}">
                <a16:creationId xmlns:a16="http://schemas.microsoft.com/office/drawing/2014/main" id="{9E75B8BE-01BE-4DC3-8269-46F986E7E48A}"/>
              </a:ext>
            </a:extLst>
          </p:cNvPr>
          <p:cNvPicPr>
            <a:picLocks noChangeAspect="1"/>
          </p:cNvPicPr>
          <p:nvPr/>
        </p:nvPicPr>
        <p:blipFill>
          <a:blip r:embed="rId2"/>
          <a:stretch>
            <a:fillRect/>
          </a:stretch>
        </p:blipFill>
        <p:spPr>
          <a:xfrm>
            <a:off x="0" y="67545"/>
            <a:ext cx="682625" cy="800126"/>
          </a:xfrm>
          <a:prstGeom prst="rect">
            <a:avLst/>
          </a:prstGeom>
        </p:spPr>
      </p:pic>
      <p:sp>
        <p:nvSpPr>
          <p:cNvPr id="4" name="Нижний колонтитул 3"/>
          <p:cNvSpPr>
            <a:spLocks noGrp="1"/>
          </p:cNvSpPr>
          <p:nvPr>
            <p:ph type="ftr" sz="quarter" idx="11"/>
          </p:nvPr>
        </p:nvSpPr>
        <p:spPr/>
        <p:txBody>
          <a:bodyPr/>
          <a:lstStyle/>
          <a:p>
            <a:r>
              <a:rPr lang="uk-UA"/>
              <a:t>Одеський національний медичний університет</a:t>
            </a:r>
          </a:p>
        </p:txBody>
      </p:sp>
    </p:spTree>
    <p:extLst>
      <p:ext uri="{BB962C8B-B14F-4D97-AF65-F5344CB8AC3E}">
        <p14:creationId xmlns:p14="http://schemas.microsoft.com/office/powerpoint/2010/main" val="12820738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a:extLst>
              <a:ext uri="{FF2B5EF4-FFF2-40B4-BE49-F238E27FC236}">
                <a16:creationId xmlns:a16="http://schemas.microsoft.com/office/drawing/2014/main" id="{3227D5AC-7318-4519-96DA-8F4673C35F1F}"/>
              </a:ext>
            </a:extLst>
          </p:cNvPr>
          <p:cNvSpPr>
            <a:spLocks noGrp="1"/>
          </p:cNvSpPr>
          <p:nvPr>
            <p:ph type="title"/>
          </p:nvPr>
        </p:nvSpPr>
        <p:spPr>
          <a:xfrm>
            <a:off x="628650" y="681037"/>
            <a:ext cx="7886700" cy="756069"/>
          </a:xfrm>
        </p:spPr>
        <p:txBody>
          <a:bodyPr>
            <a:normAutofit/>
          </a:bodyPr>
          <a:lstStyle/>
          <a:p>
            <a:pPr algn="ctr"/>
            <a:r>
              <a:rPr lang="uk-UA" b="1" dirty="0">
                <a:latin typeface="Times New Roman" panose="02020603050405020304" pitchFamily="18" charset="0"/>
                <a:cs typeface="Times New Roman" panose="02020603050405020304" pitchFamily="18" charset="0"/>
              </a:rPr>
              <a:t>Рекомендації щодо усунення зауважень</a:t>
            </a:r>
          </a:p>
        </p:txBody>
      </p:sp>
      <p:sp>
        <p:nvSpPr>
          <p:cNvPr id="6" name="Місце для вмісту 5">
            <a:extLst>
              <a:ext uri="{FF2B5EF4-FFF2-40B4-BE49-F238E27FC236}">
                <a16:creationId xmlns:a16="http://schemas.microsoft.com/office/drawing/2014/main" id="{58D13212-0043-4E2F-A29D-36698AB8E621}"/>
              </a:ext>
            </a:extLst>
          </p:cNvPr>
          <p:cNvSpPr>
            <a:spLocks noGrp="1"/>
          </p:cNvSpPr>
          <p:nvPr>
            <p:ph idx="1"/>
          </p:nvPr>
        </p:nvSpPr>
        <p:spPr/>
        <p:txBody>
          <a:bodyPr>
            <a:normAutofit/>
          </a:bodyPr>
          <a:lstStyle/>
          <a:p>
            <a:endParaRPr lang="uk-UA" dirty="0">
              <a:solidFill>
                <a:schemeClr val="tx1"/>
              </a:solidFill>
              <a:latin typeface="Times New Roman" panose="02020603050405020304" pitchFamily="18" charset="0"/>
              <a:cs typeface="Times New Roman" panose="02020603050405020304" pitchFamily="18" charset="0"/>
            </a:endParaRPr>
          </a:p>
          <a:p>
            <a:endParaRPr lang="uk-UA" dirty="0">
              <a:latin typeface="Times New Roman" panose="02020603050405020304" pitchFamily="18" charset="0"/>
              <a:cs typeface="Times New Roman" panose="02020603050405020304" pitchFamily="18" charset="0"/>
            </a:endParaRPr>
          </a:p>
          <a:p>
            <a:endParaRPr lang="uk-UA" dirty="0">
              <a:latin typeface="Times New Roman" panose="02020603050405020304" pitchFamily="18" charset="0"/>
              <a:cs typeface="Times New Roman" panose="02020603050405020304" pitchFamily="18" charset="0"/>
            </a:endParaRPr>
          </a:p>
        </p:txBody>
      </p:sp>
      <p:sp>
        <p:nvSpPr>
          <p:cNvPr id="2" name="Прямокутник 1">
            <a:extLst>
              <a:ext uri="{FF2B5EF4-FFF2-40B4-BE49-F238E27FC236}">
                <a16:creationId xmlns:a16="http://schemas.microsoft.com/office/drawing/2014/main" id="{AFB7A422-1A34-4655-88A9-133C483A32E5}"/>
              </a:ext>
            </a:extLst>
          </p:cNvPr>
          <p:cNvSpPr/>
          <p:nvPr/>
        </p:nvSpPr>
        <p:spPr>
          <a:xfrm>
            <a:off x="506979" y="1533465"/>
            <a:ext cx="7886700" cy="5324535"/>
          </a:xfrm>
          <a:prstGeom prst="rect">
            <a:avLst/>
          </a:prstGeom>
        </p:spPr>
        <p:txBody>
          <a:bodyPr wrap="square">
            <a:spAutoFit/>
          </a:bodyPr>
          <a:lstStyle/>
          <a:p>
            <a:pPr marL="342900" indent="-342900" algn="just">
              <a:buFont typeface="Arial" panose="020B0604020202020204" pitchFamily="34" charset="0"/>
              <a:buChar char="•"/>
            </a:pPr>
            <a:r>
              <a:rPr lang="uk-UA" sz="2000" b="1" dirty="0" smtClean="0">
                <a:latin typeface="Times New Roman" panose="02020603050405020304" pitchFamily="18" charset="0"/>
                <a:cs typeface="Times New Roman" panose="02020603050405020304" pitchFamily="18" charset="0"/>
              </a:rPr>
              <a:t>Модернізація дидактичного забезпечення:</a:t>
            </a:r>
            <a:r>
              <a:rPr lang="uk-UA" sz="2000" dirty="0" smtClean="0">
                <a:latin typeface="Times New Roman" panose="02020603050405020304" pitchFamily="18" charset="0"/>
                <a:cs typeface="Times New Roman" panose="02020603050405020304" pitchFamily="18" charset="0"/>
              </a:rPr>
              <a:t> запланувати оновлення навчального контенту з акцентом на візуальну привабливість та інтерактивність. </a:t>
            </a:r>
            <a:r>
              <a:rPr lang="uk-UA" sz="2000" smtClean="0">
                <a:latin typeface="Times New Roman" panose="02020603050405020304" pitchFamily="18" charset="0"/>
                <a:cs typeface="Times New Roman" panose="02020603050405020304" pitchFamily="18" charset="0"/>
              </a:rPr>
              <a:t>Пріоритетом повинна </a:t>
            </a:r>
            <a:r>
              <a:rPr lang="uk-UA" sz="2000" dirty="0" smtClean="0">
                <a:latin typeface="Times New Roman" panose="02020603050405020304" pitchFamily="18" charset="0"/>
                <a:cs typeface="Times New Roman" panose="02020603050405020304" pitchFamily="18" charset="0"/>
              </a:rPr>
              <a:t>стати розробка презентаційних матеріалів на базі актуальних дизайнерських шаблонів, що відповідають сучасним стандартам сприйняття інформації.</a:t>
            </a:r>
          </a:p>
          <a:p>
            <a:pPr marL="342900" indent="-342900" algn="just">
              <a:buFont typeface="Arial" panose="020B0604020202020204" pitchFamily="34" charset="0"/>
              <a:buChar char="•"/>
            </a:pPr>
            <a:r>
              <a:rPr lang="uk-UA" sz="2000" b="1" dirty="0" smtClean="0">
                <a:latin typeface="Times New Roman" panose="02020603050405020304" pitchFamily="18" charset="0"/>
                <a:cs typeface="Times New Roman" panose="02020603050405020304" pitchFamily="18" charset="0"/>
              </a:rPr>
              <a:t>Посилення практичного складника:</a:t>
            </a:r>
            <a:r>
              <a:rPr lang="uk-UA" sz="2000" dirty="0" smtClean="0">
                <a:latin typeface="Times New Roman" panose="02020603050405020304" pitchFamily="18" charset="0"/>
                <a:cs typeface="Times New Roman" panose="02020603050405020304" pitchFamily="18" charset="0"/>
              </a:rPr>
              <a:t> передбачити ревізію робочих програм профільних дисциплін з метою максимального наближення навчання до реальних вимог професійного середовища. Основний фокус - на прикладні кейси та тренінги, що готують здобувачів до безпосередньої роботи за фахом.</a:t>
            </a:r>
          </a:p>
          <a:p>
            <a:pPr marL="342900" indent="-342900" algn="just">
              <a:buFont typeface="Arial" panose="020B0604020202020204" pitchFamily="34" charset="0"/>
              <a:buChar char="•"/>
            </a:pPr>
            <a:r>
              <a:rPr lang="uk-UA" sz="2000" b="1" dirty="0" smtClean="0">
                <a:latin typeface="Times New Roman" panose="02020603050405020304" pitchFamily="18" charset="0"/>
                <a:cs typeface="Times New Roman" panose="02020603050405020304" pitchFamily="18" charset="0"/>
              </a:rPr>
              <a:t>Актуалізація методологічної бази:</a:t>
            </a:r>
            <a:r>
              <a:rPr lang="uk-UA" sz="2000" dirty="0" smtClean="0">
                <a:latin typeface="Times New Roman" panose="02020603050405020304" pitchFamily="18" charset="0"/>
                <a:cs typeface="Times New Roman" panose="02020603050405020304" pitchFamily="18" charset="0"/>
              </a:rPr>
              <a:t> запланувати інтеграцію новітніх наукових та технологічних методів у структуру відповідних курсів. Це дозволить забезпечити відповідність навчального процесу сучасним світовим тенденціям та інноваціям у галузі.</a:t>
            </a:r>
          </a:p>
          <a:p>
            <a:pPr marL="800100" lvl="1" indent="-342900">
              <a:buFont typeface="Arial" panose="020B0604020202020204" pitchFamily="34" charset="0"/>
              <a:buChar char="•"/>
            </a:pPr>
            <a:endParaRPr lang="uk-UA" sz="2000" dirty="0">
              <a:latin typeface="Times New Roman" panose="02020603050405020304" pitchFamily="18" charset="0"/>
              <a:cs typeface="Times New Roman" panose="02020603050405020304" pitchFamily="18" charset="0"/>
            </a:endParaRPr>
          </a:p>
        </p:txBody>
      </p:sp>
      <p:pic>
        <p:nvPicPr>
          <p:cNvPr id="7" name="Рисунок 6">
            <a:extLst>
              <a:ext uri="{FF2B5EF4-FFF2-40B4-BE49-F238E27FC236}">
                <a16:creationId xmlns:a16="http://schemas.microsoft.com/office/drawing/2014/main" id="{E2C657BA-A946-4482-8009-4326139915DE}"/>
              </a:ext>
            </a:extLst>
          </p:cNvPr>
          <p:cNvPicPr>
            <a:picLocks noChangeAspect="1"/>
          </p:cNvPicPr>
          <p:nvPr/>
        </p:nvPicPr>
        <p:blipFill>
          <a:blip r:embed="rId2"/>
          <a:stretch>
            <a:fillRect/>
          </a:stretch>
        </p:blipFill>
        <p:spPr>
          <a:xfrm>
            <a:off x="0" y="67545"/>
            <a:ext cx="682625" cy="800126"/>
          </a:xfrm>
          <a:prstGeom prst="rect">
            <a:avLst/>
          </a:prstGeom>
        </p:spPr>
      </p:pic>
      <p:sp>
        <p:nvSpPr>
          <p:cNvPr id="3" name="Нижний колонтитул 2"/>
          <p:cNvSpPr>
            <a:spLocks noGrp="1"/>
          </p:cNvSpPr>
          <p:nvPr>
            <p:ph type="ftr" sz="quarter" idx="11"/>
          </p:nvPr>
        </p:nvSpPr>
        <p:spPr/>
        <p:txBody>
          <a:bodyPr/>
          <a:lstStyle/>
          <a:p>
            <a:r>
              <a:rPr lang="uk-UA" dirty="0"/>
              <a:t>Одеський національний медичний університет</a:t>
            </a:r>
          </a:p>
        </p:txBody>
      </p:sp>
    </p:spTree>
    <p:extLst>
      <p:ext uri="{BB962C8B-B14F-4D97-AF65-F5344CB8AC3E}">
        <p14:creationId xmlns:p14="http://schemas.microsoft.com/office/powerpoint/2010/main" val="2401926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0FF38F-D52D-993D-D2C2-110EBF7C882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E17429A3-623A-98CB-9BEF-75FED8DF31EE}"/>
              </a:ext>
            </a:extLst>
          </p:cNvPr>
          <p:cNvSpPr>
            <a:spLocks noGrp="1"/>
          </p:cNvSpPr>
          <p:nvPr>
            <p:ph type="title"/>
          </p:nvPr>
        </p:nvSpPr>
        <p:spPr>
          <a:xfrm>
            <a:off x="1779639" y="332246"/>
            <a:ext cx="6145158" cy="1053055"/>
          </a:xfrm>
        </p:spPr>
        <p:txBody>
          <a:bodyPr>
            <a:normAutofit/>
          </a:bodyPr>
          <a:lstStyle/>
          <a:p>
            <a:pPr algn="ctr"/>
            <a:r>
              <a:rPr lang="uk-UA" b="1" dirty="0">
                <a:latin typeface="Times New Roman" panose="02020603050405020304" pitchFamily="18" charset="0"/>
                <a:cs typeface="Times New Roman" panose="02020603050405020304" pitchFamily="18" charset="0"/>
              </a:rPr>
              <a:t>Кафедра менеджменту охорони </a:t>
            </a:r>
            <a:r>
              <a:rPr lang="uk-UA" b="1" dirty="0" err="1">
                <a:latin typeface="Times New Roman" panose="02020603050405020304" pitchFamily="18" charset="0"/>
                <a:cs typeface="Times New Roman" panose="02020603050405020304" pitchFamily="18" charset="0"/>
              </a:rPr>
              <a:t>здоров</a:t>
            </a:r>
            <a:r>
              <a:rPr lang="en-US" b="1" dirty="0">
                <a:latin typeface="Times New Roman" panose="02020603050405020304" pitchFamily="18" charset="0"/>
                <a:cs typeface="Times New Roman" panose="02020603050405020304" pitchFamily="18" charset="0"/>
              </a:rPr>
              <a:t>’</a:t>
            </a:r>
            <a:r>
              <a:rPr lang="uk-UA" b="1" dirty="0">
                <a:latin typeface="Times New Roman" panose="02020603050405020304" pitchFamily="18" charset="0"/>
                <a:cs typeface="Times New Roman" panose="02020603050405020304" pitchFamily="18" charset="0"/>
              </a:rPr>
              <a:t>я</a:t>
            </a:r>
          </a:p>
        </p:txBody>
      </p:sp>
      <p:sp>
        <p:nvSpPr>
          <p:cNvPr id="3" name="Місце для вмісту 2">
            <a:extLst>
              <a:ext uri="{FF2B5EF4-FFF2-40B4-BE49-F238E27FC236}">
                <a16:creationId xmlns:a16="http://schemas.microsoft.com/office/drawing/2014/main" id="{F5D31D20-D786-1A90-DCA9-DD4A003F7AE2}"/>
              </a:ext>
            </a:extLst>
          </p:cNvPr>
          <p:cNvSpPr>
            <a:spLocks noGrp="1"/>
          </p:cNvSpPr>
          <p:nvPr>
            <p:ph idx="1"/>
          </p:nvPr>
        </p:nvSpPr>
        <p:spPr>
          <a:xfrm>
            <a:off x="299891" y="1302785"/>
            <a:ext cx="4103858" cy="4595371"/>
          </a:xfrm>
        </p:spPr>
        <p:txBody>
          <a:bodyPr>
            <a:noAutofit/>
          </a:bodyPr>
          <a:lstStyle/>
          <a:p>
            <a:pPr marL="0" indent="0">
              <a:buNone/>
            </a:pPr>
            <a:r>
              <a:rPr lang="uk-UA" sz="1800" b="1" u="sng" dirty="0" smtClean="0">
                <a:latin typeface="Times New Roman" panose="02020603050405020304" pitchFamily="18" charset="0"/>
                <a:cs typeface="Times New Roman" panose="02020603050405020304" pitchFamily="18" charset="0"/>
              </a:rPr>
              <a:t>Дисципліни, які викладалися у осінньому семестрі </a:t>
            </a:r>
          </a:p>
          <a:p>
            <a:r>
              <a:rPr lang="uk-UA" sz="1600" dirty="0" smtClean="0">
                <a:latin typeface="Times New Roman" panose="02020603050405020304" pitchFamily="18" charset="0"/>
                <a:cs typeface="Times New Roman" panose="02020603050405020304" pitchFamily="18" charset="0"/>
              </a:rPr>
              <a:t>Методологія та організація наукових досліджень з циклом академічної доброчесності (073, 053)</a:t>
            </a:r>
          </a:p>
          <a:p>
            <a:r>
              <a:rPr lang="uk-UA" sz="1600" dirty="0" smtClean="0">
                <a:latin typeface="Times New Roman" panose="02020603050405020304" pitchFamily="18" charset="0"/>
                <a:cs typeface="Times New Roman" panose="02020603050405020304" pitchFamily="18" charset="0"/>
              </a:rPr>
              <a:t>Бізнес-планування в сфері охорони здоров'я та фармацевтичному бізнесі (073)</a:t>
            </a:r>
          </a:p>
          <a:p>
            <a:r>
              <a:rPr lang="uk-UA" sz="1600" dirty="0" smtClean="0">
                <a:latin typeface="Times New Roman" panose="02020603050405020304" pitchFamily="18" charset="0"/>
                <a:cs typeface="Times New Roman" panose="02020603050405020304" pitchFamily="18" charset="0"/>
              </a:rPr>
              <a:t>Фінансовий менеджмент (073)</a:t>
            </a:r>
          </a:p>
          <a:p>
            <a:r>
              <a:rPr lang="uk-UA" sz="1600" dirty="0" smtClean="0">
                <a:latin typeface="Times New Roman" panose="02020603050405020304" pitchFamily="18" charset="0"/>
                <a:cs typeface="Times New Roman" panose="02020603050405020304" pitchFamily="18" charset="0"/>
              </a:rPr>
              <a:t>HR-менеджмент з циклом психологія управління (073)</a:t>
            </a:r>
          </a:p>
          <a:p>
            <a:r>
              <a:rPr lang="uk-UA" sz="1600" dirty="0" smtClean="0">
                <a:latin typeface="Times New Roman" panose="02020603050405020304" pitchFamily="18" charset="0"/>
                <a:cs typeface="Times New Roman" panose="02020603050405020304" pitchFamily="18" charset="0"/>
              </a:rPr>
              <a:t>ВК «Оподаткування у сфері охорони здоров’я» (073)</a:t>
            </a:r>
          </a:p>
          <a:p>
            <a:r>
              <a:rPr lang="uk-UA" sz="1600" dirty="0" smtClean="0">
                <a:latin typeface="Times New Roman" panose="02020603050405020304" pitchFamily="18" charset="0"/>
                <a:cs typeface="Times New Roman" panose="02020603050405020304" pitchFamily="18" charset="0"/>
              </a:rPr>
              <a:t>ВК «Управлінський аудит» (073)</a:t>
            </a:r>
          </a:p>
          <a:p>
            <a:r>
              <a:rPr lang="uk-UA" sz="1600" dirty="0" smtClean="0">
                <a:latin typeface="Times New Roman" panose="02020603050405020304" pitchFamily="18" charset="0"/>
                <a:cs typeface="Times New Roman" panose="02020603050405020304" pitchFamily="18" charset="0"/>
              </a:rPr>
              <a:t>ОК «Управління охороною здоров’я» (222)</a:t>
            </a:r>
          </a:p>
          <a:p>
            <a:r>
              <a:rPr lang="uk-UA" sz="1600" dirty="0" smtClean="0">
                <a:latin typeface="Times New Roman" panose="02020603050405020304" pitchFamily="18" charset="0"/>
                <a:cs typeface="Times New Roman" panose="02020603050405020304" pitchFamily="18" charset="0"/>
              </a:rPr>
              <a:t>ВК «Маркетинг в стоматології» (221) </a:t>
            </a:r>
          </a:p>
          <a:p>
            <a:r>
              <a:rPr lang="uk-UA" sz="1600" dirty="0" smtClean="0">
                <a:latin typeface="Times New Roman" panose="02020603050405020304" pitchFamily="18" charset="0"/>
                <a:cs typeface="Times New Roman" panose="02020603050405020304" pitchFamily="18" charset="0"/>
              </a:rPr>
              <a:t>ВК «Менеджмент в стоматології» (221) </a:t>
            </a:r>
          </a:p>
          <a:p>
            <a:r>
              <a:rPr lang="uk-UA" sz="1600" dirty="0" smtClean="0">
                <a:latin typeface="Times New Roman" panose="02020603050405020304" pitchFamily="18" charset="0"/>
                <a:cs typeface="Times New Roman" panose="02020603050405020304" pitchFamily="18" charset="0"/>
              </a:rPr>
              <a:t>ВК «Управління ціновою політикою» (222)</a:t>
            </a:r>
          </a:p>
          <a:p>
            <a:r>
              <a:rPr lang="uk-UA" sz="1600" dirty="0" smtClean="0">
                <a:latin typeface="Times New Roman" panose="02020603050405020304" pitchFamily="18" charset="0"/>
                <a:cs typeface="Times New Roman" panose="02020603050405020304" pitchFamily="18" charset="0"/>
              </a:rPr>
              <a:t>ВК «</a:t>
            </a:r>
            <a:r>
              <a:rPr lang="uk-UA" sz="1600" dirty="0" err="1" smtClean="0">
                <a:latin typeface="Times New Roman" panose="02020603050405020304" pitchFamily="18" charset="0"/>
                <a:cs typeface="Times New Roman" panose="02020603050405020304" pitchFamily="18" charset="0"/>
              </a:rPr>
              <a:t>Діджитал</a:t>
            </a:r>
            <a:r>
              <a:rPr lang="uk-UA" sz="1600" dirty="0" smtClean="0">
                <a:latin typeface="Times New Roman" panose="02020603050405020304" pitchFamily="18" charset="0"/>
                <a:cs typeface="Times New Roman" panose="02020603050405020304" pitchFamily="18" charset="0"/>
              </a:rPr>
              <a:t> маркетинг» (222)</a:t>
            </a:r>
          </a:p>
          <a:p>
            <a:pPr marL="0" indent="0">
              <a:buNone/>
            </a:pPr>
            <a:endParaRPr lang="ru-RU" sz="1600" dirty="0">
              <a:latin typeface="Times New Roman" panose="02020603050405020304" pitchFamily="18" charset="0"/>
              <a:cs typeface="Times New Roman" panose="02020603050405020304" pitchFamily="18" charset="0"/>
            </a:endParaRPr>
          </a:p>
          <a:p>
            <a:endParaRPr lang="ru-RU" sz="1800" dirty="0">
              <a:latin typeface="Times New Roman" panose="02020603050405020304" pitchFamily="18" charset="0"/>
              <a:cs typeface="Times New Roman" panose="02020603050405020304" pitchFamily="18" charset="0"/>
            </a:endParaRPr>
          </a:p>
          <a:p>
            <a:pPr marL="0" indent="0">
              <a:buNone/>
            </a:pPr>
            <a:endParaRPr lang="uk-UA" sz="1800" dirty="0">
              <a:latin typeface="Times New Roman" panose="02020603050405020304" pitchFamily="18" charset="0"/>
              <a:cs typeface="Times New Roman" panose="02020603050405020304" pitchFamily="18" charset="0"/>
            </a:endParaRPr>
          </a:p>
        </p:txBody>
      </p:sp>
      <p:sp>
        <p:nvSpPr>
          <p:cNvPr id="5" name="Місце для вмісту 2">
            <a:extLst>
              <a:ext uri="{FF2B5EF4-FFF2-40B4-BE49-F238E27FC236}">
                <a16:creationId xmlns:a16="http://schemas.microsoft.com/office/drawing/2014/main" id="{E8BD8720-C34C-4258-605A-BAFE8310DA0A}"/>
              </a:ext>
            </a:extLst>
          </p:cNvPr>
          <p:cNvSpPr txBox="1">
            <a:spLocks/>
          </p:cNvSpPr>
          <p:nvPr/>
        </p:nvSpPr>
        <p:spPr>
          <a:xfrm>
            <a:off x="4683967" y="1619252"/>
            <a:ext cx="4184729" cy="4906501"/>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uk-UA" b="1" u="sng" dirty="0" smtClean="0">
                <a:solidFill>
                  <a:schemeClr val="tx1"/>
                </a:solidFill>
                <a:latin typeface="Times New Roman" panose="02020603050405020304" pitchFamily="18" charset="0"/>
                <a:cs typeface="Times New Roman" panose="02020603050405020304" pitchFamily="18" charset="0"/>
              </a:rPr>
              <a:t>Кількість респондентів </a:t>
            </a:r>
            <a:r>
              <a:rPr lang="uk-UA" dirty="0" smtClean="0">
                <a:solidFill>
                  <a:schemeClr val="tx1"/>
                </a:solidFill>
                <a:latin typeface="Times New Roman" panose="02020603050405020304" pitchFamily="18" charset="0"/>
                <a:cs typeface="Times New Roman" panose="02020603050405020304" pitchFamily="18" charset="0"/>
              </a:rPr>
              <a:t>– </a:t>
            </a:r>
            <a:r>
              <a:rPr lang="uk-UA" dirty="0" smtClean="0">
                <a:solidFill>
                  <a:schemeClr val="tx1"/>
                </a:solidFill>
                <a:latin typeface="Times New Roman" panose="02020603050405020304" pitchFamily="18" charset="0"/>
                <a:cs typeface="Times New Roman" panose="02020603050405020304" pitchFamily="18" charset="0"/>
              </a:rPr>
              <a:t>67</a:t>
            </a:r>
            <a:endParaRPr lang="uk-UA"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uk-UA" sz="1600" dirty="0" smtClean="0">
              <a:solidFill>
                <a:schemeClr val="tx1"/>
              </a:solidFill>
              <a:latin typeface="Times New Roman" panose="02020603050405020304" pitchFamily="18" charset="0"/>
              <a:cs typeface="Times New Roman" panose="02020603050405020304" pitchFamily="18" charset="0"/>
            </a:endParaRPr>
          </a:p>
          <a:p>
            <a:pPr marL="0" indent="0">
              <a:buNone/>
            </a:pPr>
            <a:r>
              <a:rPr lang="uk-UA" sz="1600" b="1" u="sng" dirty="0" smtClean="0">
                <a:solidFill>
                  <a:schemeClr val="tx1"/>
                </a:solidFill>
                <a:latin typeface="Times New Roman" panose="02020603050405020304" pitchFamily="18" charset="0"/>
                <a:cs typeface="Times New Roman" panose="02020603050405020304" pitchFamily="18" charset="0"/>
              </a:rPr>
              <a:t>Номінація «НАЙКРАЩИЙ ВИКЛАДАЧ»</a:t>
            </a:r>
          </a:p>
          <a:p>
            <a:pPr marL="0" indent="0">
              <a:buNone/>
            </a:pPr>
            <a:r>
              <a:rPr lang="uk-UA" dirty="0" err="1" smtClean="0">
                <a:solidFill>
                  <a:schemeClr val="tx1"/>
                </a:solidFill>
                <a:latin typeface="Times New Roman" panose="02020603050405020304" pitchFamily="18" charset="0"/>
                <a:cs typeface="Times New Roman" panose="02020603050405020304" pitchFamily="18" charset="0"/>
              </a:rPr>
              <a:t>Рудинська</a:t>
            </a:r>
            <a:r>
              <a:rPr lang="uk-UA" dirty="0" smtClean="0">
                <a:solidFill>
                  <a:schemeClr val="tx1"/>
                </a:solidFill>
                <a:latin typeface="Times New Roman" panose="02020603050405020304" pitchFamily="18" charset="0"/>
                <a:cs typeface="Times New Roman" panose="02020603050405020304" pitchFamily="18" charset="0"/>
              </a:rPr>
              <a:t> О. В.</a:t>
            </a:r>
          </a:p>
          <a:p>
            <a:pPr marL="0" indent="0">
              <a:buNone/>
            </a:pPr>
            <a:r>
              <a:rPr lang="uk-UA" dirty="0" err="1" smtClean="0">
                <a:solidFill>
                  <a:schemeClr val="tx1"/>
                </a:solidFill>
                <a:latin typeface="Times New Roman" panose="02020603050405020304" pitchFamily="18" charset="0"/>
                <a:cs typeface="Times New Roman" panose="02020603050405020304" pitchFamily="18" charset="0"/>
              </a:rPr>
              <a:t>Кусик</a:t>
            </a:r>
            <a:r>
              <a:rPr lang="uk-UA" dirty="0" smtClean="0">
                <a:solidFill>
                  <a:schemeClr val="tx1"/>
                </a:solidFill>
                <a:latin typeface="Times New Roman" panose="02020603050405020304" pitchFamily="18" charset="0"/>
                <a:cs typeface="Times New Roman" panose="02020603050405020304" pitchFamily="18" charset="0"/>
              </a:rPr>
              <a:t> Н. Л.</a:t>
            </a:r>
          </a:p>
          <a:p>
            <a:pPr marL="0" indent="0">
              <a:buNone/>
            </a:pPr>
            <a:r>
              <a:rPr lang="uk-UA" dirty="0" err="1" smtClean="0">
                <a:solidFill>
                  <a:schemeClr val="tx1"/>
                </a:solidFill>
                <a:latin typeface="Times New Roman" panose="02020603050405020304" pitchFamily="18" charset="0"/>
                <a:cs typeface="Times New Roman" panose="02020603050405020304" pitchFamily="18" charset="0"/>
              </a:rPr>
              <a:t>Аннєнкова</a:t>
            </a:r>
            <a:r>
              <a:rPr lang="uk-UA" dirty="0" smtClean="0">
                <a:solidFill>
                  <a:schemeClr val="tx1"/>
                </a:solidFill>
                <a:latin typeface="Times New Roman" panose="02020603050405020304" pitchFamily="18" charset="0"/>
                <a:cs typeface="Times New Roman" panose="02020603050405020304" pitchFamily="18" charset="0"/>
              </a:rPr>
              <a:t> І. П.</a:t>
            </a:r>
          </a:p>
          <a:p>
            <a:pPr marL="0" indent="0">
              <a:buNone/>
            </a:pPr>
            <a:endParaRPr lang="uk-UA" dirty="0" smtClean="0">
              <a:solidFill>
                <a:schemeClr val="tx1"/>
              </a:solidFill>
              <a:latin typeface="Times New Roman" panose="02020603050405020304" pitchFamily="18" charset="0"/>
              <a:cs typeface="Times New Roman" panose="02020603050405020304" pitchFamily="18" charset="0"/>
            </a:endParaRPr>
          </a:p>
          <a:p>
            <a:pPr marL="0" indent="0">
              <a:buNone/>
            </a:pPr>
            <a:r>
              <a:rPr lang="uk-UA" sz="1600" b="1" u="sng" dirty="0" smtClean="0">
                <a:solidFill>
                  <a:schemeClr val="tx1"/>
                </a:solidFill>
                <a:latin typeface="Times New Roman" panose="02020603050405020304" pitchFamily="18" charset="0"/>
                <a:cs typeface="Times New Roman" panose="02020603050405020304" pitchFamily="18" charset="0"/>
              </a:rPr>
              <a:t>Номінація «НАЙГІРШИЙ  ВИКЛАДАЧ»</a:t>
            </a:r>
          </a:p>
          <a:p>
            <a:pPr marL="0" indent="0">
              <a:buNone/>
            </a:pPr>
            <a:r>
              <a:rPr lang="uk-UA" dirty="0" smtClean="0">
                <a:solidFill>
                  <a:schemeClr val="tx1"/>
                </a:solidFill>
                <a:latin typeface="Times New Roman" panose="02020603050405020304" pitchFamily="18" charset="0"/>
                <a:cs typeface="Times New Roman" panose="02020603050405020304" pitchFamily="18" charset="0"/>
              </a:rPr>
              <a:t>Не зафіксовано</a:t>
            </a:r>
          </a:p>
          <a:p>
            <a:pPr marL="0" indent="0">
              <a:buNone/>
            </a:pPr>
            <a:endParaRPr lang="ru-UA" dirty="0">
              <a:solidFill>
                <a:schemeClr val="tx1"/>
              </a:solidFill>
              <a:latin typeface="Times New Roman" panose="02020603050405020304" pitchFamily="18" charset="0"/>
              <a:cs typeface="Times New Roman" panose="02020603050405020304" pitchFamily="18" charset="0"/>
            </a:endParaRPr>
          </a:p>
        </p:txBody>
      </p:sp>
      <p:pic>
        <p:nvPicPr>
          <p:cNvPr id="6" name="Рисунок 5">
            <a:extLst>
              <a:ext uri="{FF2B5EF4-FFF2-40B4-BE49-F238E27FC236}">
                <a16:creationId xmlns:a16="http://schemas.microsoft.com/office/drawing/2014/main" id="{EF9F605C-0222-98A2-078D-317BEE82B54E}"/>
              </a:ext>
            </a:extLst>
          </p:cNvPr>
          <p:cNvPicPr>
            <a:picLocks noChangeAspect="1"/>
          </p:cNvPicPr>
          <p:nvPr/>
        </p:nvPicPr>
        <p:blipFill>
          <a:blip r:embed="rId2"/>
          <a:stretch>
            <a:fillRect/>
          </a:stretch>
        </p:blipFill>
        <p:spPr>
          <a:xfrm>
            <a:off x="357140" y="223320"/>
            <a:ext cx="682625" cy="800126"/>
          </a:xfrm>
          <a:prstGeom prst="rect">
            <a:avLst/>
          </a:prstGeom>
        </p:spPr>
      </p:pic>
      <p:sp>
        <p:nvSpPr>
          <p:cNvPr id="4" name="Нижний колонтитул 3"/>
          <p:cNvSpPr>
            <a:spLocks noGrp="1"/>
          </p:cNvSpPr>
          <p:nvPr>
            <p:ph type="ftr" sz="quarter" idx="11"/>
          </p:nvPr>
        </p:nvSpPr>
        <p:spPr/>
        <p:txBody>
          <a:bodyPr/>
          <a:lstStyle/>
          <a:p>
            <a:r>
              <a:rPr lang="uk-UA"/>
              <a:t>Одеський національний медичний університет</a:t>
            </a:r>
          </a:p>
        </p:txBody>
      </p:sp>
    </p:spTree>
    <p:extLst>
      <p:ext uri="{BB962C8B-B14F-4D97-AF65-F5344CB8AC3E}">
        <p14:creationId xmlns:p14="http://schemas.microsoft.com/office/powerpoint/2010/main" val="2577924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0FF38F-D52D-993D-D2C2-110EBF7C882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E17429A3-623A-98CB-9BEF-75FED8DF31EE}"/>
              </a:ext>
            </a:extLst>
          </p:cNvPr>
          <p:cNvSpPr>
            <a:spLocks noGrp="1"/>
          </p:cNvSpPr>
          <p:nvPr>
            <p:ph type="title"/>
          </p:nvPr>
        </p:nvSpPr>
        <p:spPr>
          <a:xfrm>
            <a:off x="1219204" y="142856"/>
            <a:ext cx="7747514" cy="538181"/>
          </a:xfrm>
        </p:spPr>
        <p:txBody>
          <a:bodyPr>
            <a:normAutofit/>
          </a:bodyPr>
          <a:lstStyle/>
          <a:p>
            <a:pPr algn="ctr"/>
            <a:r>
              <a:rPr lang="uk-UA" sz="3200" b="1" dirty="0">
                <a:latin typeface="Times New Roman" panose="02020603050405020304" pitchFamily="18" charset="0"/>
                <a:cs typeface="Times New Roman" panose="02020603050405020304" pitchFamily="18" charset="0"/>
              </a:rPr>
              <a:t>Кафедра менеджменту охорони </a:t>
            </a:r>
            <a:r>
              <a:rPr lang="uk-UA" sz="3200" b="1" dirty="0" err="1">
                <a:latin typeface="Times New Roman" panose="02020603050405020304" pitchFamily="18" charset="0"/>
                <a:cs typeface="Times New Roman" panose="02020603050405020304" pitchFamily="18" charset="0"/>
              </a:rPr>
              <a:t>здоров</a:t>
            </a:r>
            <a:r>
              <a:rPr lang="en-US" sz="3200" b="1" dirty="0">
                <a:latin typeface="Times New Roman" panose="02020603050405020304" pitchFamily="18" charset="0"/>
                <a:cs typeface="Times New Roman" panose="02020603050405020304" pitchFamily="18" charset="0"/>
              </a:rPr>
              <a:t>’</a:t>
            </a:r>
            <a:r>
              <a:rPr lang="uk-UA" sz="3200" b="1" dirty="0">
                <a:latin typeface="Times New Roman" panose="02020603050405020304" pitchFamily="18" charset="0"/>
                <a:cs typeface="Times New Roman" panose="02020603050405020304" pitchFamily="18" charset="0"/>
              </a:rPr>
              <a:t>я</a:t>
            </a:r>
          </a:p>
        </p:txBody>
      </p:sp>
      <p:pic>
        <p:nvPicPr>
          <p:cNvPr id="6" name="Рисунок 5">
            <a:extLst>
              <a:ext uri="{FF2B5EF4-FFF2-40B4-BE49-F238E27FC236}">
                <a16:creationId xmlns:a16="http://schemas.microsoft.com/office/drawing/2014/main" id="{EF9F605C-0222-98A2-078D-317BEE82B54E}"/>
              </a:ext>
            </a:extLst>
          </p:cNvPr>
          <p:cNvPicPr>
            <a:picLocks noChangeAspect="1"/>
          </p:cNvPicPr>
          <p:nvPr/>
        </p:nvPicPr>
        <p:blipFill>
          <a:blip r:embed="rId2"/>
          <a:stretch>
            <a:fillRect/>
          </a:stretch>
        </p:blipFill>
        <p:spPr>
          <a:xfrm>
            <a:off x="0" y="11883"/>
            <a:ext cx="682625" cy="800126"/>
          </a:xfrm>
          <a:prstGeom prst="rect">
            <a:avLst/>
          </a:prstGeom>
        </p:spPr>
      </p:pic>
      <p:sp>
        <p:nvSpPr>
          <p:cNvPr id="8" name="Місце для вмісту 7">
            <a:extLst>
              <a:ext uri="{FF2B5EF4-FFF2-40B4-BE49-F238E27FC236}">
                <a16:creationId xmlns:a16="http://schemas.microsoft.com/office/drawing/2014/main" id="{48AA575D-E676-49F7-A588-85A74DE93F89}"/>
              </a:ext>
            </a:extLst>
          </p:cNvPr>
          <p:cNvSpPr>
            <a:spLocks noGrp="1"/>
          </p:cNvSpPr>
          <p:nvPr>
            <p:ph idx="1"/>
          </p:nvPr>
        </p:nvSpPr>
        <p:spPr>
          <a:xfrm>
            <a:off x="628650" y="767955"/>
            <a:ext cx="7886700" cy="5763422"/>
          </a:xfrm>
        </p:spPr>
        <p:txBody>
          <a:bodyPr>
            <a:normAutofit fontScale="85000" lnSpcReduction="10000"/>
          </a:bodyPr>
          <a:lstStyle/>
          <a:p>
            <a:pPr marL="0" indent="0" algn="just">
              <a:buNone/>
            </a:pPr>
            <a:r>
              <a:rPr lang="uk-UA" sz="2000" b="1" dirty="0" smtClean="0">
                <a:latin typeface="Times New Roman" panose="02020603050405020304" pitchFamily="18" charset="0"/>
                <a:cs typeface="Times New Roman" panose="02020603050405020304" pitchFamily="18" charset="0"/>
              </a:rPr>
              <a:t>Оцінка педагогічного потенціалу та мікроклімату:</a:t>
            </a:r>
            <a:r>
              <a:rPr lang="uk-UA" sz="2000" dirty="0" smtClean="0">
                <a:latin typeface="Times New Roman" panose="02020603050405020304" pitchFamily="18" charset="0"/>
                <a:cs typeface="Times New Roman" panose="02020603050405020304" pitchFamily="18" charset="0"/>
              </a:rPr>
              <a:t> більшість респондентів констатують високий рівень професіоналізму викладацького складу. Особливий акцент здобувачі роблять на доступності викладу складних тем та підтримуючому форматі взаємодії. Позитивний досвід навчання, зафіксований під час лекцій та практичних занять, свідчить про високу комунікативну культуру кафедри та доброзичливу атмосферу в академічних групах.</a:t>
            </a:r>
          </a:p>
          <a:p>
            <a:pPr marL="0" indent="0" algn="just">
              <a:buNone/>
            </a:pPr>
            <a:r>
              <a:rPr lang="uk-UA" sz="2000" b="1" dirty="0" smtClean="0">
                <a:latin typeface="Times New Roman" panose="02020603050405020304" pitchFamily="18" charset="0"/>
                <a:cs typeface="Times New Roman" panose="02020603050405020304" pitchFamily="18" charset="0"/>
              </a:rPr>
              <a:t>Якість та змістовність навчання:</a:t>
            </a:r>
            <a:r>
              <a:rPr lang="uk-UA" sz="2000" dirty="0" smtClean="0">
                <a:latin typeface="Times New Roman" panose="02020603050405020304" pitchFamily="18" charset="0"/>
                <a:cs typeface="Times New Roman" panose="02020603050405020304" pitchFamily="18" charset="0"/>
              </a:rPr>
              <a:t> аналіз коментарів підтверджує загальну задоволеність представників усіх спеціальностей як інформативністю матеріалу, так і методичними підходами. Студенти ідентифікують заняття як цікаві, актуальні та такі, що мають безпосередню практичну цінність для майбутньої професійної діяльності.</a:t>
            </a:r>
          </a:p>
          <a:p>
            <a:pPr marL="0" indent="0" algn="just">
              <a:buNone/>
            </a:pPr>
            <a:r>
              <a:rPr lang="uk-UA" sz="2000" b="1" dirty="0" smtClean="0">
                <a:latin typeface="Times New Roman" panose="02020603050405020304" pitchFamily="18" charset="0"/>
                <a:cs typeface="Times New Roman" panose="02020603050405020304" pitchFamily="18" charset="0"/>
              </a:rPr>
              <a:t>Стратегічні вектори вдосконалення:</a:t>
            </a:r>
            <a:r>
              <a:rPr lang="uk-UA" sz="2000" dirty="0" smtClean="0">
                <a:latin typeface="Times New Roman" panose="02020603050405020304" pitchFamily="18" charset="0"/>
                <a:cs typeface="Times New Roman" panose="02020603050405020304" pitchFamily="18" charset="0"/>
              </a:rPr>
              <a:t> попри загальну позитивну динаміку, виявлено запит на модернізацію інструментарію навчання:</a:t>
            </a:r>
          </a:p>
          <a:p>
            <a:pPr algn="just">
              <a:buFont typeface="Wingdings" panose="05000000000000000000" pitchFamily="2" charset="2"/>
              <a:buChar char="§"/>
            </a:pPr>
            <a:r>
              <a:rPr lang="uk-UA" sz="2000" b="1" dirty="0" smtClean="0">
                <a:latin typeface="Times New Roman" panose="02020603050405020304" pitchFamily="18" charset="0"/>
                <a:cs typeface="Times New Roman" panose="02020603050405020304" pitchFamily="18" charset="0"/>
              </a:rPr>
              <a:t>Візуальне оновлення:</a:t>
            </a:r>
            <a:r>
              <a:rPr lang="uk-UA" sz="2000" dirty="0" smtClean="0">
                <a:latin typeface="Times New Roman" panose="02020603050405020304" pitchFamily="18" charset="0"/>
                <a:cs typeface="Times New Roman" panose="02020603050405020304" pitchFamily="18" charset="0"/>
              </a:rPr>
              <a:t> розробка сучасного методичного супроводу, зокрема інтерактивних презентацій із використанням актуальних дизайнерських шаблонів.</a:t>
            </a:r>
          </a:p>
          <a:p>
            <a:pPr algn="just">
              <a:buFont typeface="Wingdings" panose="05000000000000000000" pitchFamily="2" charset="2"/>
              <a:buChar char="§"/>
            </a:pPr>
            <a:r>
              <a:rPr lang="uk-UA" sz="2000" b="1" dirty="0" smtClean="0">
                <a:latin typeface="Times New Roman" panose="02020603050405020304" pitchFamily="18" charset="0"/>
                <a:cs typeface="Times New Roman" panose="02020603050405020304" pitchFamily="18" charset="0"/>
              </a:rPr>
              <a:t>Прикладна спрямованість:</a:t>
            </a:r>
            <a:r>
              <a:rPr lang="uk-UA" sz="2000" dirty="0" smtClean="0">
                <a:latin typeface="Times New Roman" panose="02020603050405020304" pitchFamily="18" charset="0"/>
                <a:cs typeface="Times New Roman" panose="02020603050405020304" pitchFamily="18" charset="0"/>
              </a:rPr>
              <a:t> посилення практичного компонента дисциплін із фокусом на реальні професійні кейси.</a:t>
            </a:r>
          </a:p>
          <a:p>
            <a:pPr algn="just">
              <a:buFont typeface="Wingdings" panose="05000000000000000000" pitchFamily="2" charset="2"/>
              <a:buChar char="§"/>
            </a:pPr>
            <a:r>
              <a:rPr lang="uk-UA" sz="2000" b="1" dirty="0" smtClean="0">
                <a:latin typeface="Times New Roman" panose="02020603050405020304" pitchFamily="18" charset="0"/>
                <a:cs typeface="Times New Roman" panose="02020603050405020304" pitchFamily="18" charset="0"/>
              </a:rPr>
              <a:t>Технологічна актуальність:</a:t>
            </a:r>
            <a:r>
              <a:rPr lang="uk-UA" sz="2000" dirty="0" smtClean="0">
                <a:latin typeface="Times New Roman" panose="02020603050405020304" pitchFamily="18" charset="0"/>
                <a:cs typeface="Times New Roman" panose="02020603050405020304" pitchFamily="18" charset="0"/>
              </a:rPr>
              <a:t> інтеграція новітніх методів та інноваційних підходів у профільні курси.</a:t>
            </a:r>
          </a:p>
          <a:p>
            <a:pPr marL="0" indent="0" algn="just">
              <a:buNone/>
            </a:pPr>
            <a:r>
              <a:rPr lang="uk-UA" sz="2000" b="1" dirty="0" smtClean="0">
                <a:latin typeface="Times New Roman" panose="02020603050405020304" pitchFamily="18" charset="0"/>
                <a:cs typeface="Times New Roman" panose="02020603050405020304" pitchFamily="18" charset="0"/>
              </a:rPr>
              <a:t>Загальний висновок:</a:t>
            </a:r>
            <a:r>
              <a:rPr lang="uk-UA" sz="2000" dirty="0" smtClean="0">
                <a:latin typeface="Times New Roman" panose="02020603050405020304" pitchFamily="18" charset="0"/>
                <a:cs typeface="Times New Roman" panose="02020603050405020304" pitchFamily="18" charset="0"/>
              </a:rPr>
              <a:t> Педагогічний колектив демонструє зразкову фахову підготовку, забезпечуючи високу якість знань. Пріоритетним завданням для підвищення конкурентоспроможності кафедри є ревізія навчальних матеріалів у бік </a:t>
            </a:r>
            <a:r>
              <a:rPr lang="uk-UA" sz="2000" dirty="0" err="1" smtClean="0">
                <a:latin typeface="Times New Roman" panose="02020603050405020304" pitchFamily="18" charset="0"/>
                <a:cs typeface="Times New Roman" panose="02020603050405020304" pitchFamily="18" charset="0"/>
              </a:rPr>
              <a:t>цифровізації</a:t>
            </a:r>
            <a:r>
              <a:rPr lang="uk-UA" sz="2000" dirty="0" smtClean="0">
                <a:latin typeface="Times New Roman" panose="02020603050405020304" pitchFamily="18" charset="0"/>
                <a:cs typeface="Times New Roman" panose="02020603050405020304" pitchFamily="18" charset="0"/>
              </a:rPr>
              <a:t> та посилення прикладного аспекту підготовки фахівців.</a:t>
            </a:r>
          </a:p>
          <a:p>
            <a:pPr marL="0" indent="0" algn="just">
              <a:buNone/>
            </a:pPr>
            <a:endParaRPr lang="uk-UA" sz="2000" dirty="0">
              <a:latin typeface="Times New Roman" panose="02020603050405020304" pitchFamily="18" charset="0"/>
              <a:cs typeface="Times New Roman" panose="02020603050405020304" pitchFamily="18" charset="0"/>
            </a:endParaRPr>
          </a:p>
          <a:p>
            <a:endParaRPr lang="uk-UA" dirty="0"/>
          </a:p>
        </p:txBody>
      </p:sp>
      <p:sp>
        <p:nvSpPr>
          <p:cNvPr id="3" name="Нижний колонтитул 2"/>
          <p:cNvSpPr>
            <a:spLocks noGrp="1"/>
          </p:cNvSpPr>
          <p:nvPr>
            <p:ph type="ftr" sz="quarter" idx="11"/>
          </p:nvPr>
        </p:nvSpPr>
        <p:spPr/>
        <p:txBody>
          <a:bodyPr/>
          <a:lstStyle/>
          <a:p>
            <a:r>
              <a:rPr lang="uk-UA"/>
              <a:t>Одеський національний медичний університет</a:t>
            </a:r>
          </a:p>
        </p:txBody>
      </p:sp>
    </p:spTree>
    <p:extLst>
      <p:ext uri="{BB962C8B-B14F-4D97-AF65-F5344CB8AC3E}">
        <p14:creationId xmlns:p14="http://schemas.microsoft.com/office/powerpoint/2010/main" val="4866586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0FF38F-D52D-993D-D2C2-110EBF7C882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E17429A3-623A-98CB-9BEF-75FED8DF31EE}"/>
              </a:ext>
            </a:extLst>
          </p:cNvPr>
          <p:cNvSpPr>
            <a:spLocks noGrp="1"/>
          </p:cNvSpPr>
          <p:nvPr>
            <p:ph type="title"/>
          </p:nvPr>
        </p:nvSpPr>
        <p:spPr>
          <a:xfrm>
            <a:off x="1779639" y="332247"/>
            <a:ext cx="6145158" cy="610146"/>
          </a:xfrm>
        </p:spPr>
        <p:txBody>
          <a:bodyPr>
            <a:normAutofit/>
          </a:bodyPr>
          <a:lstStyle/>
          <a:p>
            <a:pPr algn="ctr"/>
            <a:r>
              <a:rPr lang="uk-UA" b="1" dirty="0">
                <a:latin typeface="Times New Roman" panose="02020603050405020304" pitchFamily="18" charset="0"/>
                <a:cs typeface="Times New Roman" panose="02020603050405020304" pitchFamily="18" charset="0"/>
              </a:rPr>
              <a:t>Кафедра суспільних наук</a:t>
            </a:r>
          </a:p>
        </p:txBody>
      </p:sp>
      <p:sp>
        <p:nvSpPr>
          <p:cNvPr id="3" name="Місце для вмісту 2">
            <a:extLst>
              <a:ext uri="{FF2B5EF4-FFF2-40B4-BE49-F238E27FC236}">
                <a16:creationId xmlns:a16="http://schemas.microsoft.com/office/drawing/2014/main" id="{F5D31D20-D786-1A90-DCA9-DD4A003F7AE2}"/>
              </a:ext>
            </a:extLst>
          </p:cNvPr>
          <p:cNvSpPr>
            <a:spLocks noGrp="1"/>
          </p:cNvSpPr>
          <p:nvPr>
            <p:ph idx="1"/>
          </p:nvPr>
        </p:nvSpPr>
        <p:spPr>
          <a:xfrm>
            <a:off x="279918" y="1258836"/>
            <a:ext cx="4103858" cy="704069"/>
          </a:xfrm>
        </p:spPr>
        <p:txBody>
          <a:bodyPr>
            <a:noAutofit/>
          </a:bodyPr>
          <a:lstStyle/>
          <a:p>
            <a:pPr marL="0" indent="0">
              <a:buNone/>
            </a:pPr>
            <a:r>
              <a:rPr lang="ru-RU" sz="1800" b="1" u="sng" dirty="0" err="1">
                <a:latin typeface="Times New Roman" panose="02020603050405020304" pitchFamily="18" charset="0"/>
                <a:cs typeface="Times New Roman" panose="02020603050405020304" pitchFamily="18" charset="0"/>
              </a:rPr>
              <a:t>Дисципліни</a:t>
            </a:r>
            <a:r>
              <a:rPr lang="ru-RU" sz="1800" b="1" u="sng" dirty="0">
                <a:latin typeface="Times New Roman" panose="02020603050405020304" pitchFamily="18" charset="0"/>
                <a:cs typeface="Times New Roman" panose="02020603050405020304" pitchFamily="18" charset="0"/>
              </a:rPr>
              <a:t>, </a:t>
            </a:r>
            <a:r>
              <a:rPr lang="ru-RU" sz="1800" b="1" u="sng" dirty="0" err="1">
                <a:latin typeface="Times New Roman" panose="02020603050405020304" pitchFamily="18" charset="0"/>
                <a:cs typeface="Times New Roman" panose="02020603050405020304" pitchFamily="18" charset="0"/>
              </a:rPr>
              <a:t>які</a:t>
            </a:r>
            <a:r>
              <a:rPr lang="ru-RU" sz="1800" b="1" u="sng" dirty="0">
                <a:latin typeface="Times New Roman" panose="02020603050405020304" pitchFamily="18" charset="0"/>
                <a:cs typeface="Times New Roman" panose="02020603050405020304" pitchFamily="18" charset="0"/>
              </a:rPr>
              <a:t> </a:t>
            </a:r>
            <a:r>
              <a:rPr lang="ru-RU" sz="1800" b="1" u="sng" dirty="0" err="1">
                <a:latin typeface="Times New Roman" panose="02020603050405020304" pitchFamily="18" charset="0"/>
                <a:cs typeface="Times New Roman" panose="02020603050405020304" pitchFamily="18" charset="0"/>
              </a:rPr>
              <a:t>викладають</a:t>
            </a:r>
            <a:r>
              <a:rPr lang="ru-RU" sz="1800" b="1" u="sng" dirty="0">
                <a:latin typeface="Times New Roman" panose="02020603050405020304" pitchFamily="18" charset="0"/>
                <a:cs typeface="Times New Roman" panose="02020603050405020304" pitchFamily="18" charset="0"/>
              </a:rPr>
              <a:t>:</a:t>
            </a:r>
          </a:p>
          <a:p>
            <a:pPr marL="0" indent="0">
              <a:buNone/>
            </a:pPr>
            <a:r>
              <a:rPr lang="ru-RU" sz="1800" dirty="0" err="1">
                <a:latin typeface="Times New Roman" panose="02020603050405020304" pitchFamily="18" charset="0"/>
                <a:cs typeface="Times New Roman" panose="02020603050405020304" pitchFamily="18" charset="0"/>
              </a:rPr>
              <a:t>Ділова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українська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мова</a:t>
            </a:r>
            <a:endParaRPr lang="ru-RU" sz="1800" dirty="0">
              <a:latin typeface="Times New Roman" panose="02020603050405020304" pitchFamily="18" charset="0"/>
              <a:cs typeface="Times New Roman" panose="02020603050405020304" pitchFamily="18" charset="0"/>
            </a:endParaRPr>
          </a:p>
        </p:txBody>
      </p:sp>
      <p:sp>
        <p:nvSpPr>
          <p:cNvPr id="5" name="Місце для вмісту 2">
            <a:extLst>
              <a:ext uri="{FF2B5EF4-FFF2-40B4-BE49-F238E27FC236}">
                <a16:creationId xmlns:a16="http://schemas.microsoft.com/office/drawing/2014/main" id="{E8BD8720-C34C-4258-605A-BAFE8310DA0A}"/>
              </a:ext>
            </a:extLst>
          </p:cNvPr>
          <p:cNvSpPr txBox="1">
            <a:spLocks/>
          </p:cNvSpPr>
          <p:nvPr/>
        </p:nvSpPr>
        <p:spPr>
          <a:xfrm>
            <a:off x="4688683" y="1321389"/>
            <a:ext cx="4184729" cy="489466"/>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ru-RU" b="1" u="sng" dirty="0" err="1">
                <a:solidFill>
                  <a:schemeClr val="tx1"/>
                </a:solidFill>
                <a:latin typeface="Times New Roman" panose="02020603050405020304" pitchFamily="18" charset="0"/>
                <a:cs typeface="Times New Roman" panose="02020603050405020304" pitchFamily="18" charset="0"/>
              </a:rPr>
              <a:t>Кількість</a:t>
            </a:r>
            <a:r>
              <a:rPr lang="ru-RU" b="1" u="sng" dirty="0">
                <a:solidFill>
                  <a:schemeClr val="tx1"/>
                </a:solidFill>
                <a:latin typeface="Times New Roman" panose="02020603050405020304" pitchFamily="18" charset="0"/>
                <a:cs typeface="Times New Roman" panose="02020603050405020304" pitchFamily="18" charset="0"/>
              </a:rPr>
              <a:t> </a:t>
            </a:r>
            <a:r>
              <a:rPr lang="ru-RU" b="1" u="sng" dirty="0" err="1">
                <a:solidFill>
                  <a:schemeClr val="tx1"/>
                </a:solidFill>
                <a:latin typeface="Times New Roman" panose="02020603050405020304" pitchFamily="18" charset="0"/>
                <a:cs typeface="Times New Roman" panose="02020603050405020304" pitchFamily="18" charset="0"/>
              </a:rPr>
              <a:t>респондентів</a:t>
            </a:r>
            <a:r>
              <a:rPr lang="ru-RU" b="1" u="sng" dirty="0">
                <a:solidFill>
                  <a:schemeClr val="tx1"/>
                </a:solidFill>
                <a:latin typeface="Times New Roman" panose="02020603050405020304" pitchFamily="18" charset="0"/>
                <a:cs typeface="Times New Roman" panose="02020603050405020304" pitchFamily="18" charset="0"/>
              </a:rPr>
              <a:t> </a:t>
            </a:r>
            <a:r>
              <a:rPr lang="ru-RU" dirty="0">
                <a:solidFill>
                  <a:schemeClr val="tx1"/>
                </a:solidFill>
                <a:latin typeface="Times New Roman" panose="02020603050405020304" pitchFamily="18" charset="0"/>
                <a:cs typeface="Times New Roman" panose="02020603050405020304" pitchFamily="18" charset="0"/>
              </a:rPr>
              <a:t>– </a:t>
            </a:r>
            <a:r>
              <a:rPr lang="ru-RU" dirty="0" smtClean="0">
                <a:solidFill>
                  <a:schemeClr val="tx1"/>
                </a:solidFill>
                <a:latin typeface="Times New Roman" panose="02020603050405020304" pitchFamily="18" charset="0"/>
                <a:cs typeface="Times New Roman" panose="02020603050405020304" pitchFamily="18" charset="0"/>
              </a:rPr>
              <a:t>3</a:t>
            </a:r>
            <a:r>
              <a:rPr lang="en-US" dirty="0" smtClean="0">
                <a:solidFill>
                  <a:schemeClr val="tx1"/>
                </a:solidFill>
                <a:latin typeface="Times New Roman" panose="02020603050405020304" pitchFamily="18" charset="0"/>
                <a:cs typeface="Times New Roman" panose="02020603050405020304" pitchFamily="18" charset="0"/>
              </a:rPr>
              <a:t>7</a:t>
            </a:r>
            <a:endParaRPr lang="ru-RU" dirty="0">
              <a:solidFill>
                <a:schemeClr val="tx1"/>
              </a:solidFill>
              <a:latin typeface="Times New Roman" panose="02020603050405020304" pitchFamily="18" charset="0"/>
              <a:cs typeface="Times New Roman" panose="02020603050405020304" pitchFamily="18" charset="0"/>
            </a:endParaRPr>
          </a:p>
        </p:txBody>
      </p:sp>
      <p:pic>
        <p:nvPicPr>
          <p:cNvPr id="6" name="Рисунок 5">
            <a:extLst>
              <a:ext uri="{FF2B5EF4-FFF2-40B4-BE49-F238E27FC236}">
                <a16:creationId xmlns:a16="http://schemas.microsoft.com/office/drawing/2014/main" id="{EF9F605C-0222-98A2-078D-317BEE82B54E}"/>
              </a:ext>
            </a:extLst>
          </p:cNvPr>
          <p:cNvPicPr>
            <a:picLocks noChangeAspect="1"/>
          </p:cNvPicPr>
          <p:nvPr/>
        </p:nvPicPr>
        <p:blipFill>
          <a:blip r:embed="rId2"/>
          <a:stretch>
            <a:fillRect/>
          </a:stretch>
        </p:blipFill>
        <p:spPr>
          <a:xfrm>
            <a:off x="536578" y="458710"/>
            <a:ext cx="682625" cy="800126"/>
          </a:xfrm>
          <a:prstGeom prst="rect">
            <a:avLst/>
          </a:prstGeom>
        </p:spPr>
      </p:pic>
      <p:sp>
        <p:nvSpPr>
          <p:cNvPr id="7" name="Місце для вмісту 2">
            <a:extLst>
              <a:ext uri="{FF2B5EF4-FFF2-40B4-BE49-F238E27FC236}">
                <a16:creationId xmlns:a16="http://schemas.microsoft.com/office/drawing/2014/main" id="{A6E1917C-AFE6-47F5-AAF3-2A94FB03CC0A}"/>
              </a:ext>
            </a:extLst>
          </p:cNvPr>
          <p:cNvSpPr txBox="1">
            <a:spLocks/>
          </p:cNvSpPr>
          <p:nvPr/>
        </p:nvSpPr>
        <p:spPr>
          <a:xfrm>
            <a:off x="279918" y="1967098"/>
            <a:ext cx="8593494" cy="4598135"/>
          </a:xfrm>
          <a:prstGeom prst="rect">
            <a:avLst/>
          </a:prstGeom>
        </p:spPr>
        <p:txBody>
          <a:bodyPr vert="horz" lIns="91440" tIns="45720" rIns="91440" bIns="45720" rtlCol="0">
            <a:normAutofit fontScale="40000" lnSpcReduction="20000"/>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just">
              <a:buNone/>
            </a:pPr>
            <a:r>
              <a:rPr lang="uk-UA" sz="4000" b="1" dirty="0" smtClean="0">
                <a:latin typeface="Times New Roman" panose="02020603050405020304" pitchFamily="18" charset="0"/>
                <a:cs typeface="Times New Roman" panose="02020603050405020304" pitchFamily="18" charset="0"/>
              </a:rPr>
              <a:t>Загальна </a:t>
            </a:r>
            <a:r>
              <a:rPr lang="uk-UA" sz="4000" b="1" dirty="0">
                <a:latin typeface="Times New Roman" panose="02020603050405020304" pitchFamily="18" charset="0"/>
                <a:cs typeface="Times New Roman" panose="02020603050405020304" pitchFamily="18" charset="0"/>
              </a:rPr>
              <a:t>оцінка якості </a:t>
            </a:r>
            <a:r>
              <a:rPr lang="uk-UA" sz="4000" b="1" dirty="0" smtClean="0">
                <a:latin typeface="Times New Roman" panose="02020603050405020304" pitchFamily="18" charset="0"/>
                <a:cs typeface="Times New Roman" panose="02020603050405020304" pitchFamily="18" charset="0"/>
              </a:rPr>
              <a:t>викладання</a:t>
            </a:r>
            <a:r>
              <a:rPr lang="uk-UA" sz="4000" dirty="0" smtClean="0">
                <a:latin typeface="Times New Roman" panose="02020603050405020304" pitchFamily="18" charset="0"/>
                <a:cs typeface="Times New Roman" panose="02020603050405020304" pitchFamily="18" charset="0"/>
              </a:rPr>
              <a:t>: д</a:t>
            </a:r>
            <a:r>
              <a:rPr lang="uk-UA" sz="4000" dirty="0" smtClean="0">
                <a:latin typeface="Times New Roman" panose="02020603050405020304" pitchFamily="18" charset="0"/>
                <a:cs typeface="Times New Roman" panose="02020603050405020304" pitchFamily="18" charset="0"/>
              </a:rPr>
              <a:t>іяльність колективу отримала високі репутаційні бали завдяки поєднанню глибокого професіоналізму з доступною та зрозумілою методикою викладання. Студенти особливо відзначають атмосферу взаємної поваги та постійну консультативну підтримку. Зворотний зв’язок свідчить про високу якість організації навчання, що робить процес опанування дисциплін не лише результативним, а й захопливим.  Окремим позитивним маркером анкетування стала робота Лілії Миколаївни. Здобувачі висловлюють вдячність за її виняткову викладацьку майстерність, професійне терпіння та здатність до побудови ефективної індивідуальної комунікації з кожним студентом.</a:t>
            </a:r>
            <a:endParaRPr lang="uk-UA" sz="4000" b="1" dirty="0" smtClean="0">
              <a:latin typeface="Times New Roman" panose="02020603050405020304" pitchFamily="18" charset="0"/>
              <a:cs typeface="Times New Roman" panose="02020603050405020304" pitchFamily="18" charset="0"/>
            </a:endParaRPr>
          </a:p>
          <a:p>
            <a:pPr marL="0" indent="0" algn="just">
              <a:buNone/>
            </a:pPr>
            <a:r>
              <a:rPr lang="uk-UA" sz="4000" b="1" dirty="0" smtClean="0">
                <a:latin typeface="Times New Roman" panose="02020603050405020304" pitchFamily="18" charset="0"/>
                <a:cs typeface="Times New Roman" panose="02020603050405020304" pitchFamily="18" charset="0"/>
              </a:rPr>
              <a:t>Пріоритетні </a:t>
            </a:r>
            <a:r>
              <a:rPr lang="uk-UA" sz="4000" b="1" dirty="0">
                <a:latin typeface="Times New Roman" panose="02020603050405020304" pitchFamily="18" charset="0"/>
                <a:cs typeface="Times New Roman" panose="02020603050405020304" pitchFamily="18" charset="0"/>
              </a:rPr>
              <a:t>напрями вдосконалення освітнього </a:t>
            </a:r>
            <a:r>
              <a:rPr lang="uk-UA" sz="4000" b="1" dirty="0" smtClean="0">
                <a:latin typeface="Times New Roman" panose="02020603050405020304" pitchFamily="18" charset="0"/>
                <a:cs typeface="Times New Roman" panose="02020603050405020304" pitchFamily="18" charset="0"/>
              </a:rPr>
              <a:t>процесу</a:t>
            </a:r>
            <a:endParaRPr lang="uk-UA" sz="4000" dirty="0">
              <a:latin typeface="Times New Roman" panose="02020603050405020304" pitchFamily="18" charset="0"/>
              <a:cs typeface="Times New Roman" panose="02020603050405020304" pitchFamily="18" charset="0"/>
            </a:endParaRPr>
          </a:p>
          <a:p>
            <a:pPr lvl="1"/>
            <a:r>
              <a:rPr lang="uk-UA" sz="4000" b="1" dirty="0">
                <a:latin typeface="Times New Roman" panose="02020603050405020304" pitchFamily="18" charset="0"/>
                <a:cs typeface="Times New Roman" panose="02020603050405020304" pitchFamily="18" charset="0"/>
              </a:rPr>
              <a:t>Модернізація змісту та методів навчання</a:t>
            </a:r>
            <a:r>
              <a:rPr lang="uk-UA" sz="4000" dirty="0" smtClean="0">
                <a:latin typeface="Times New Roman" panose="02020603050405020304" pitchFamily="18" charset="0"/>
                <a:cs typeface="Times New Roman" panose="02020603050405020304" pitchFamily="18" charset="0"/>
              </a:rPr>
              <a:t>: аналіз </a:t>
            </a:r>
            <a:r>
              <a:rPr lang="uk-UA" sz="4000" dirty="0">
                <a:latin typeface="Times New Roman" panose="02020603050405020304" pitchFamily="18" charset="0"/>
                <a:cs typeface="Times New Roman" panose="02020603050405020304" pitchFamily="18" charset="0"/>
              </a:rPr>
              <a:t>пропозицій здобувачів вказує на виражений запит на посилення </a:t>
            </a:r>
            <a:r>
              <a:rPr lang="uk-UA" sz="4000" dirty="0" err="1">
                <a:latin typeface="Times New Roman" panose="02020603050405020304" pitchFamily="18" charset="0"/>
                <a:cs typeface="Times New Roman" panose="02020603050405020304" pitchFamily="18" charset="0"/>
              </a:rPr>
              <a:t>практикоорієнтованості</a:t>
            </a:r>
            <a:r>
              <a:rPr lang="uk-UA" sz="4000" dirty="0">
                <a:latin typeface="Times New Roman" panose="02020603050405020304" pitchFamily="18" charset="0"/>
                <a:cs typeface="Times New Roman" panose="02020603050405020304" pitchFamily="18" charset="0"/>
              </a:rPr>
              <a:t>. Студенти прагнуть опановувати навички, безпосередньо затребувані у фаховій діяльності: від підготовки офіційної документації та аналітичної роботи з текстами до розвитку навичок командної взаємодії. Для підвищення динаміки занять рекомендовано активніше інтегрувати інтерактивні технології та інноваційні освітні методики.</a:t>
            </a:r>
          </a:p>
          <a:p>
            <a:pPr lvl="1"/>
            <a:r>
              <a:rPr lang="uk-UA" sz="4000" b="1" dirty="0" smtClean="0">
                <a:latin typeface="Times New Roman" panose="02020603050405020304" pitchFamily="18" charset="0"/>
                <a:cs typeface="Times New Roman" panose="02020603050405020304" pitchFamily="18" charset="0"/>
              </a:rPr>
              <a:t>Актуалізація </a:t>
            </a:r>
            <a:r>
              <a:rPr lang="uk-UA" sz="4000" b="1" dirty="0">
                <a:latin typeface="Times New Roman" panose="02020603050405020304" pitchFamily="18" charset="0"/>
                <a:cs typeface="Times New Roman" panose="02020603050405020304" pitchFamily="18" charset="0"/>
              </a:rPr>
              <a:t>навчального контенту</a:t>
            </a:r>
            <a:r>
              <a:rPr lang="uk-UA" sz="4000" b="1" dirty="0" smtClean="0">
                <a:latin typeface="Times New Roman" panose="02020603050405020304" pitchFamily="18" charset="0"/>
                <a:cs typeface="Times New Roman" panose="02020603050405020304" pitchFamily="18" charset="0"/>
              </a:rPr>
              <a:t>: </a:t>
            </a:r>
            <a:r>
              <a:rPr lang="uk-UA" sz="4000" dirty="0" smtClean="0">
                <a:latin typeface="Times New Roman" panose="02020603050405020304" pitchFamily="18" charset="0"/>
                <a:cs typeface="Times New Roman" panose="02020603050405020304" pitchFamily="18" charset="0"/>
              </a:rPr>
              <a:t>здобувачі </a:t>
            </a:r>
            <a:r>
              <a:rPr lang="uk-UA" sz="4000" dirty="0">
                <a:latin typeface="Times New Roman" panose="02020603050405020304" pitchFamily="18" charset="0"/>
                <a:cs typeface="Times New Roman" panose="02020603050405020304" pitchFamily="18" charset="0"/>
              </a:rPr>
              <a:t>висловлюють зацікавленість у роботі з матеріалами, що базуються на сучасних трендах та актуальних публікаціях. Адаптація тематики завдань до реальних соціокультурних та професійних контекстів сьогодення дозволить суттєво підвищити внутрішню мотивацію до </a:t>
            </a:r>
            <a:r>
              <a:rPr lang="uk-UA" sz="4000" dirty="0" err="1" smtClean="0">
                <a:latin typeface="Times New Roman" panose="02020603050405020304" pitchFamily="18" charset="0"/>
                <a:cs typeface="Times New Roman" panose="02020603050405020304" pitchFamily="18" charset="0"/>
              </a:rPr>
              <a:t>навчання.Академічний</a:t>
            </a:r>
            <a:r>
              <a:rPr lang="uk-UA" sz="4000" dirty="0" smtClean="0">
                <a:latin typeface="Times New Roman" panose="02020603050405020304" pitchFamily="18" charset="0"/>
                <a:cs typeface="Times New Roman" panose="02020603050405020304" pitchFamily="18" charset="0"/>
              </a:rPr>
              <a:t> </a:t>
            </a:r>
            <a:r>
              <a:rPr lang="uk-UA" sz="4000" dirty="0">
                <a:latin typeface="Times New Roman" panose="02020603050405020304" pitchFamily="18" charset="0"/>
                <a:cs typeface="Times New Roman" panose="02020603050405020304" pitchFamily="18" charset="0"/>
              </a:rPr>
              <a:t>баланс та навантаження:</a:t>
            </a:r>
          </a:p>
          <a:p>
            <a:pPr lvl="1"/>
            <a:r>
              <a:rPr lang="uk-UA" sz="4000" dirty="0">
                <a:latin typeface="Times New Roman" panose="02020603050405020304" pitchFamily="18" charset="0"/>
                <a:cs typeface="Times New Roman" panose="02020603050405020304" pitchFamily="18" charset="0"/>
              </a:rPr>
              <a:t>Окремим питанням, що потребує уваги, є </a:t>
            </a:r>
            <a:r>
              <a:rPr lang="uk-UA" sz="4000" b="1" dirty="0">
                <a:latin typeface="Times New Roman" panose="02020603050405020304" pitchFamily="18" charset="0"/>
                <a:cs typeface="Times New Roman" panose="02020603050405020304" pitchFamily="18" charset="0"/>
              </a:rPr>
              <a:t>оптимізація обсягів самостійної роботи. </a:t>
            </a:r>
            <a:r>
              <a:rPr lang="uk-UA" sz="4000" dirty="0">
                <a:latin typeface="Times New Roman" panose="02020603050405020304" pitchFamily="18" charset="0"/>
                <a:cs typeface="Times New Roman" panose="02020603050405020304" pitchFamily="18" charset="0"/>
              </a:rPr>
              <a:t>Зворотний зв'язок свідчить про ознаки перевантаження студентів через кумулятивний ефект завдань із різних дисциплін. Рекомендовано переглянути структуру домашніх завдань у бік їхньої якості та прикладної цінності, а не кількісного обсягу.</a:t>
            </a:r>
          </a:p>
          <a:p>
            <a:pPr lvl="1"/>
            <a:endParaRPr lang="uk-UA" sz="2900" b="1" dirty="0">
              <a:latin typeface="Times New Roman" panose="02020603050405020304" pitchFamily="18" charset="0"/>
              <a:cs typeface="Times New Roman" panose="02020603050405020304" pitchFamily="18" charset="0"/>
            </a:endParaRPr>
          </a:p>
          <a:p>
            <a:endParaRPr lang="uk-UA" dirty="0"/>
          </a:p>
        </p:txBody>
      </p:sp>
      <p:sp>
        <p:nvSpPr>
          <p:cNvPr id="4" name="Нижний колонтитул 3"/>
          <p:cNvSpPr>
            <a:spLocks noGrp="1"/>
          </p:cNvSpPr>
          <p:nvPr>
            <p:ph type="ftr" sz="quarter" idx="11"/>
          </p:nvPr>
        </p:nvSpPr>
        <p:spPr/>
        <p:txBody>
          <a:bodyPr/>
          <a:lstStyle/>
          <a:p>
            <a:r>
              <a:rPr lang="uk-UA" dirty="0"/>
              <a:t>Одеський національний медичний університет</a:t>
            </a:r>
          </a:p>
        </p:txBody>
      </p:sp>
    </p:spTree>
    <p:extLst>
      <p:ext uri="{BB962C8B-B14F-4D97-AF65-F5344CB8AC3E}">
        <p14:creationId xmlns:p14="http://schemas.microsoft.com/office/powerpoint/2010/main" val="42267385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955016DE-2037-4F95-9DCE-55C0B024DEB6}"/>
              </a:ext>
            </a:extLst>
          </p:cNvPr>
          <p:cNvSpPr>
            <a:spLocks noGrp="1"/>
          </p:cNvSpPr>
          <p:nvPr>
            <p:ph idx="1"/>
          </p:nvPr>
        </p:nvSpPr>
        <p:spPr>
          <a:xfrm>
            <a:off x="279918" y="800126"/>
            <a:ext cx="8593494" cy="5880591"/>
          </a:xfrm>
        </p:spPr>
        <p:txBody>
          <a:bodyPr>
            <a:normAutofit fontScale="77500" lnSpcReduction="20000"/>
          </a:bodyPr>
          <a:lstStyle/>
          <a:p>
            <a:pPr algn="just"/>
            <a:r>
              <a:rPr lang="uk-UA" sz="3200" b="1" dirty="0" smtClean="0">
                <a:latin typeface="Times New Roman" panose="02020603050405020304" pitchFamily="18" charset="0"/>
                <a:cs typeface="Times New Roman" panose="02020603050405020304" pitchFamily="18" charset="0"/>
              </a:rPr>
              <a:t>Позитивні аспекти освітнього процесу:</a:t>
            </a:r>
            <a:r>
              <a:rPr lang="uk-UA" sz="3200" dirty="0" smtClean="0">
                <a:latin typeface="Times New Roman" panose="02020603050405020304" pitchFamily="18" charset="0"/>
                <a:cs typeface="Times New Roman" panose="02020603050405020304" pitchFamily="18" charset="0"/>
              </a:rPr>
              <a:t> педагогічний колектив виявляє значний професіоналізм та щиру зацікавленість у результатах студентів. Здобувачі акцентують на сприятливому мікрокліматі під час навчання, об’єктивності контролю знань та ефективній взаємодії з викладачами. Зміст курсу оцінюється як актуальний, захопливий та такий, що стимулює до подальшого навчання.</a:t>
            </a:r>
          </a:p>
          <a:p>
            <a:pPr algn="just"/>
            <a:r>
              <a:rPr lang="uk-UA" sz="3200" b="1" dirty="0" smtClean="0">
                <a:latin typeface="Times New Roman" panose="02020603050405020304" pitchFamily="18" charset="0"/>
                <a:cs typeface="Times New Roman" panose="02020603050405020304" pitchFamily="18" charset="0"/>
              </a:rPr>
              <a:t>Пропозиції та подяки:</a:t>
            </a:r>
            <a:r>
              <a:rPr lang="uk-UA" sz="3200" dirty="0" smtClean="0">
                <a:latin typeface="Times New Roman" panose="02020603050405020304" pitchFamily="18" charset="0"/>
                <a:cs typeface="Times New Roman" panose="02020603050405020304" pitchFamily="18" charset="0"/>
              </a:rPr>
              <a:t> у більшості відгуків звучать слова вдячності за фаховий рівень викладання та відповідальне ставлення до роботи. Студентська спільнота висловлює надію на підтримання таких високих стандартів академічної діяльності й у майбутньому.</a:t>
            </a:r>
          </a:p>
          <a:p>
            <a:pPr algn="just"/>
            <a:r>
              <a:rPr lang="uk-UA" sz="3200" b="1" dirty="0" smtClean="0">
                <a:latin typeface="Times New Roman" panose="02020603050405020304" pitchFamily="18" charset="0"/>
                <a:cs typeface="Times New Roman" panose="02020603050405020304" pitchFamily="18" charset="0"/>
              </a:rPr>
              <a:t>Загальний підсумок:</a:t>
            </a:r>
            <a:r>
              <a:rPr lang="uk-UA" sz="3200" dirty="0">
                <a:latin typeface="Times New Roman" panose="02020603050405020304" pitchFamily="18" charset="0"/>
                <a:cs typeface="Times New Roman" panose="02020603050405020304" pitchFamily="18" charset="0"/>
              </a:rPr>
              <a:t> </a:t>
            </a:r>
            <a:r>
              <a:rPr lang="uk-UA" sz="3200" dirty="0" smtClean="0">
                <a:latin typeface="Times New Roman" panose="02020603050405020304" pitchFamily="18" charset="0"/>
                <a:cs typeface="Times New Roman" panose="02020603050405020304" pitchFamily="18" charset="0"/>
              </a:rPr>
              <a:t>результати  підтверджують високий ступінь задоволеності аудиторії освітніми послугами. Разом із тим, конструктивні запити щодо впровадження прикладних кейсів, інноваційних </a:t>
            </a:r>
            <a:r>
              <a:rPr lang="uk-UA" sz="3200" dirty="0" err="1" smtClean="0">
                <a:latin typeface="Times New Roman" panose="02020603050405020304" pitchFamily="18" charset="0"/>
                <a:cs typeface="Times New Roman" panose="02020603050405020304" pitchFamily="18" charset="0"/>
              </a:rPr>
              <a:t>методик</a:t>
            </a:r>
            <a:r>
              <a:rPr lang="uk-UA" sz="3200" dirty="0" smtClean="0">
                <a:latin typeface="Times New Roman" panose="02020603050405020304" pitchFamily="18" charset="0"/>
                <a:cs typeface="Times New Roman" panose="02020603050405020304" pitchFamily="18" charset="0"/>
              </a:rPr>
              <a:t> та збалансування навчального навантаження сприятимуть подальшій оптимізації та підвищенню результативності курсу.</a:t>
            </a:r>
          </a:p>
          <a:p>
            <a:endParaRPr lang="uk-UA" dirty="0"/>
          </a:p>
        </p:txBody>
      </p:sp>
      <p:sp>
        <p:nvSpPr>
          <p:cNvPr id="4" name="Заголовок 1">
            <a:extLst>
              <a:ext uri="{FF2B5EF4-FFF2-40B4-BE49-F238E27FC236}">
                <a16:creationId xmlns:a16="http://schemas.microsoft.com/office/drawing/2014/main" id="{CC755445-55DE-4257-9448-27ED52BAEB15}"/>
              </a:ext>
            </a:extLst>
          </p:cNvPr>
          <p:cNvSpPr>
            <a:spLocks noGrp="1"/>
          </p:cNvSpPr>
          <p:nvPr>
            <p:ph type="title"/>
          </p:nvPr>
        </p:nvSpPr>
        <p:spPr>
          <a:xfrm>
            <a:off x="1798301" y="142267"/>
            <a:ext cx="6145158" cy="408239"/>
          </a:xfrm>
        </p:spPr>
        <p:txBody>
          <a:bodyPr>
            <a:normAutofit fontScale="90000"/>
          </a:bodyPr>
          <a:lstStyle/>
          <a:p>
            <a:pPr algn="ctr"/>
            <a:r>
              <a:rPr lang="uk-UA" b="1" dirty="0">
                <a:latin typeface="Times New Roman" panose="02020603050405020304" pitchFamily="18" charset="0"/>
                <a:cs typeface="Times New Roman" panose="02020603050405020304" pitchFamily="18" charset="0"/>
              </a:rPr>
              <a:t>Кафедра суспільних наук</a:t>
            </a:r>
          </a:p>
        </p:txBody>
      </p:sp>
      <p:pic>
        <p:nvPicPr>
          <p:cNvPr id="5" name="Рисунок 4">
            <a:extLst>
              <a:ext uri="{FF2B5EF4-FFF2-40B4-BE49-F238E27FC236}">
                <a16:creationId xmlns:a16="http://schemas.microsoft.com/office/drawing/2014/main" id="{EF1AD2AF-3AD6-4917-AE53-FB04C3DA6754}"/>
              </a:ext>
            </a:extLst>
          </p:cNvPr>
          <p:cNvPicPr>
            <a:picLocks noChangeAspect="1"/>
          </p:cNvPicPr>
          <p:nvPr/>
        </p:nvPicPr>
        <p:blipFill>
          <a:blip r:embed="rId2"/>
          <a:stretch>
            <a:fillRect/>
          </a:stretch>
        </p:blipFill>
        <p:spPr>
          <a:xfrm>
            <a:off x="0" y="0"/>
            <a:ext cx="682625" cy="800126"/>
          </a:xfrm>
          <a:prstGeom prst="rect">
            <a:avLst/>
          </a:prstGeom>
        </p:spPr>
      </p:pic>
      <p:sp>
        <p:nvSpPr>
          <p:cNvPr id="2" name="Нижний колонтитул 1"/>
          <p:cNvSpPr>
            <a:spLocks noGrp="1"/>
          </p:cNvSpPr>
          <p:nvPr>
            <p:ph type="ftr" sz="quarter" idx="11"/>
          </p:nvPr>
        </p:nvSpPr>
        <p:spPr/>
        <p:txBody>
          <a:bodyPr/>
          <a:lstStyle/>
          <a:p>
            <a:r>
              <a:rPr lang="uk-UA"/>
              <a:t>Одеський національний медичний університет</a:t>
            </a:r>
          </a:p>
        </p:txBody>
      </p:sp>
    </p:spTree>
    <p:extLst>
      <p:ext uri="{BB962C8B-B14F-4D97-AF65-F5344CB8AC3E}">
        <p14:creationId xmlns:p14="http://schemas.microsoft.com/office/powerpoint/2010/main" val="1135824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789CC-8D6B-91A6-D7C7-267632AD4A4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692D4C-3AC6-04C6-08F8-C205E92E996F}"/>
              </a:ext>
            </a:extLst>
          </p:cNvPr>
          <p:cNvSpPr>
            <a:spLocks noGrp="1"/>
          </p:cNvSpPr>
          <p:nvPr>
            <p:ph type="title"/>
          </p:nvPr>
        </p:nvSpPr>
        <p:spPr>
          <a:xfrm>
            <a:off x="1121733" y="297754"/>
            <a:ext cx="7731756" cy="1053055"/>
          </a:xfrm>
        </p:spPr>
        <p:txBody>
          <a:bodyPr>
            <a:normAutofit fontScale="90000"/>
          </a:bodyPr>
          <a:lstStyle/>
          <a:p>
            <a:pPr algn="ctr"/>
            <a:r>
              <a:rPr lang="uk-UA" b="1" dirty="0">
                <a:latin typeface="Times New Roman" panose="02020603050405020304" pitchFamily="18" charset="0"/>
                <a:cs typeface="Times New Roman" panose="02020603050405020304" pitchFamily="18" charset="0"/>
              </a:rPr>
              <a:t>Кафедра організації та економіки фармації з післядипломною підготовкою</a:t>
            </a:r>
          </a:p>
        </p:txBody>
      </p:sp>
      <p:sp>
        <p:nvSpPr>
          <p:cNvPr id="3" name="Місце для вмісту 2">
            <a:extLst>
              <a:ext uri="{FF2B5EF4-FFF2-40B4-BE49-F238E27FC236}">
                <a16:creationId xmlns:a16="http://schemas.microsoft.com/office/drawing/2014/main" id="{E9972A23-EE35-7ECD-AD97-19D514541114}"/>
              </a:ext>
            </a:extLst>
          </p:cNvPr>
          <p:cNvSpPr>
            <a:spLocks noGrp="1"/>
          </p:cNvSpPr>
          <p:nvPr>
            <p:ph idx="1"/>
          </p:nvPr>
        </p:nvSpPr>
        <p:spPr>
          <a:xfrm>
            <a:off x="275304" y="1437368"/>
            <a:ext cx="4955064" cy="1525288"/>
          </a:xfrm>
        </p:spPr>
        <p:txBody>
          <a:bodyPr>
            <a:noAutofit/>
          </a:bodyPr>
          <a:lstStyle/>
          <a:p>
            <a:pPr marL="0" indent="0">
              <a:buNone/>
            </a:pPr>
            <a:r>
              <a:rPr lang="uk-UA" sz="1800" b="1" u="sng" dirty="0" smtClean="0">
                <a:latin typeface="Times New Roman" panose="02020603050405020304" pitchFamily="18" charset="0"/>
                <a:cs typeface="Times New Roman" panose="02020603050405020304" pitchFamily="18" charset="0"/>
              </a:rPr>
              <a:t>Дисципліни</a:t>
            </a:r>
            <a:r>
              <a:rPr lang="ru-RU" sz="1800" b="1" u="sng" dirty="0" smtClean="0">
                <a:latin typeface="Times New Roman" panose="02020603050405020304" pitchFamily="18" charset="0"/>
                <a:cs typeface="Times New Roman" panose="02020603050405020304" pitchFamily="18" charset="0"/>
              </a:rPr>
              <a:t>, </a:t>
            </a:r>
            <a:r>
              <a:rPr lang="ru-RU" sz="1800" b="1" u="sng" dirty="0" err="1">
                <a:latin typeface="Times New Roman" panose="02020603050405020304" pitchFamily="18" charset="0"/>
                <a:cs typeface="Times New Roman" panose="02020603050405020304" pitchFamily="18" charset="0"/>
              </a:rPr>
              <a:t>що</a:t>
            </a:r>
            <a:r>
              <a:rPr lang="ru-RU" sz="1800" b="1" u="sng" dirty="0">
                <a:latin typeface="Times New Roman" panose="02020603050405020304" pitchFamily="18" charset="0"/>
                <a:cs typeface="Times New Roman" panose="02020603050405020304" pitchFamily="18" charset="0"/>
              </a:rPr>
              <a:t> </a:t>
            </a:r>
            <a:r>
              <a:rPr lang="uk-UA" sz="1800" b="1" u="sng" dirty="0" smtClean="0">
                <a:latin typeface="Times New Roman" panose="02020603050405020304" pitchFamily="18" charset="0"/>
                <a:cs typeface="Times New Roman" panose="02020603050405020304" pitchFamily="18" charset="0"/>
              </a:rPr>
              <a:t>викладають</a:t>
            </a:r>
            <a:r>
              <a:rPr lang="ru-RU" sz="1800" b="1" u="sng" dirty="0" smtClean="0">
                <a:latin typeface="Times New Roman" panose="02020603050405020304" pitchFamily="18" charset="0"/>
                <a:cs typeface="Times New Roman" panose="02020603050405020304" pitchFamily="18" charset="0"/>
              </a:rPr>
              <a:t>:</a:t>
            </a:r>
            <a:endParaRPr lang="ru-RU" sz="1800" b="1" u="sng" dirty="0">
              <a:latin typeface="Times New Roman" panose="02020603050405020304" pitchFamily="18" charset="0"/>
              <a:cs typeface="Times New Roman" panose="02020603050405020304" pitchFamily="18" charset="0"/>
            </a:endParaRPr>
          </a:p>
          <a:p>
            <a:r>
              <a:rPr lang="uk-UA" sz="1800" dirty="0" smtClean="0">
                <a:latin typeface="Times New Roman" panose="02020603050405020304" pitchFamily="18" charset="0"/>
                <a:cs typeface="Times New Roman" panose="02020603050405020304" pitchFamily="18" charset="0"/>
              </a:rPr>
              <a:t>Медичний фармацевтичний менеджмент</a:t>
            </a:r>
          </a:p>
          <a:p>
            <a:r>
              <a:rPr lang="uk-UA" sz="1800" dirty="0" smtClean="0">
                <a:latin typeface="Times New Roman" panose="02020603050405020304" pitchFamily="18" charset="0"/>
                <a:cs typeface="Times New Roman" panose="02020603050405020304" pitchFamily="18" charset="0"/>
              </a:rPr>
              <a:t>Економіка та організація охорони здоров’я та фармацевтичного бізнесу</a:t>
            </a:r>
          </a:p>
          <a:p>
            <a:endParaRPr lang="ru-RU" sz="1800" dirty="0">
              <a:cs typeface="Calibri Light" panose="020F0302020204030204" pitchFamily="34" charset="0"/>
            </a:endParaRPr>
          </a:p>
        </p:txBody>
      </p:sp>
      <p:pic>
        <p:nvPicPr>
          <p:cNvPr id="6" name="Рисунок 5">
            <a:extLst>
              <a:ext uri="{FF2B5EF4-FFF2-40B4-BE49-F238E27FC236}">
                <a16:creationId xmlns:a16="http://schemas.microsoft.com/office/drawing/2014/main" id="{9922DCFB-7FB3-C69A-6342-BA5E34440AF2}"/>
              </a:ext>
            </a:extLst>
          </p:cNvPr>
          <p:cNvPicPr>
            <a:picLocks noChangeAspect="1"/>
          </p:cNvPicPr>
          <p:nvPr/>
        </p:nvPicPr>
        <p:blipFill>
          <a:blip r:embed="rId2"/>
          <a:stretch>
            <a:fillRect/>
          </a:stretch>
        </p:blipFill>
        <p:spPr>
          <a:xfrm>
            <a:off x="0" y="67545"/>
            <a:ext cx="682625" cy="800126"/>
          </a:xfrm>
          <a:prstGeom prst="rect">
            <a:avLst/>
          </a:prstGeom>
        </p:spPr>
      </p:pic>
      <p:sp>
        <p:nvSpPr>
          <p:cNvPr id="8" name="Місце для вмісту 2">
            <a:extLst>
              <a:ext uri="{FF2B5EF4-FFF2-40B4-BE49-F238E27FC236}">
                <a16:creationId xmlns:a16="http://schemas.microsoft.com/office/drawing/2014/main" id="{9DC45B60-A4D4-484B-BC33-4B249CCFFE73}"/>
              </a:ext>
            </a:extLst>
          </p:cNvPr>
          <p:cNvSpPr txBox="1">
            <a:spLocks/>
          </p:cNvSpPr>
          <p:nvPr/>
        </p:nvSpPr>
        <p:spPr>
          <a:xfrm>
            <a:off x="4683967" y="1619253"/>
            <a:ext cx="4184729" cy="1207924"/>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uk-UA" b="1" u="sng" dirty="0" smtClean="0">
                <a:solidFill>
                  <a:schemeClr val="tx1"/>
                </a:solidFill>
                <a:latin typeface="Times New Roman" panose="02020603050405020304" pitchFamily="18" charset="0"/>
                <a:cs typeface="Times New Roman" panose="02020603050405020304" pitchFamily="18" charset="0"/>
              </a:rPr>
              <a:t>Кількість</a:t>
            </a:r>
            <a:r>
              <a:rPr lang="ru-RU" b="1" u="sng" dirty="0" smtClean="0">
                <a:solidFill>
                  <a:schemeClr val="tx1"/>
                </a:solidFill>
                <a:latin typeface="Times New Roman" panose="02020603050405020304" pitchFamily="18" charset="0"/>
                <a:cs typeface="Times New Roman" panose="02020603050405020304" pitchFamily="18" charset="0"/>
              </a:rPr>
              <a:t> </a:t>
            </a:r>
            <a:r>
              <a:rPr lang="uk-UA" b="1" u="sng" dirty="0" smtClean="0">
                <a:solidFill>
                  <a:schemeClr val="tx1"/>
                </a:solidFill>
                <a:latin typeface="Times New Roman" panose="02020603050405020304" pitchFamily="18" charset="0"/>
                <a:cs typeface="Times New Roman" panose="02020603050405020304" pitchFamily="18" charset="0"/>
              </a:rPr>
              <a:t>респондентів</a:t>
            </a:r>
            <a:r>
              <a:rPr lang="ru-RU" b="1" u="sng" dirty="0" smtClean="0">
                <a:solidFill>
                  <a:schemeClr val="tx1"/>
                </a:solidFill>
                <a:latin typeface="Times New Roman" panose="02020603050405020304" pitchFamily="18" charset="0"/>
                <a:cs typeface="Times New Roman" panose="02020603050405020304" pitchFamily="18" charset="0"/>
              </a:rPr>
              <a:t> </a:t>
            </a:r>
            <a:r>
              <a:rPr lang="ru-RU" dirty="0">
                <a:solidFill>
                  <a:schemeClr val="tx1"/>
                </a:solidFill>
                <a:latin typeface="Times New Roman" panose="02020603050405020304" pitchFamily="18" charset="0"/>
                <a:cs typeface="Times New Roman" panose="02020603050405020304" pitchFamily="18" charset="0"/>
              </a:rPr>
              <a:t>– </a:t>
            </a:r>
            <a:r>
              <a:rPr lang="ru-RU" dirty="0" smtClean="0">
                <a:solidFill>
                  <a:schemeClr val="tx1"/>
                </a:solidFill>
                <a:latin typeface="Times New Roman" panose="02020603050405020304" pitchFamily="18" charset="0"/>
                <a:cs typeface="Times New Roman" panose="02020603050405020304" pitchFamily="18" charset="0"/>
              </a:rPr>
              <a:t>32</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4" name="Прямокутник 3">
            <a:extLst>
              <a:ext uri="{FF2B5EF4-FFF2-40B4-BE49-F238E27FC236}">
                <a16:creationId xmlns:a16="http://schemas.microsoft.com/office/drawing/2014/main" id="{CD9A3611-B64D-42E6-A937-4AAF73050DEE}"/>
              </a:ext>
            </a:extLst>
          </p:cNvPr>
          <p:cNvSpPr/>
          <p:nvPr/>
        </p:nvSpPr>
        <p:spPr>
          <a:xfrm>
            <a:off x="1234440" y="2674345"/>
            <a:ext cx="7232904" cy="3970318"/>
          </a:xfrm>
          <a:prstGeom prst="rect">
            <a:avLst/>
          </a:prstGeom>
        </p:spPr>
        <p:txBody>
          <a:bodyPr wrap="square">
            <a:spAutoFit/>
          </a:bodyPr>
          <a:lstStyle/>
          <a:p>
            <a:pPr algn="just"/>
            <a:r>
              <a:rPr lang="uk-UA" dirty="0" smtClean="0">
                <a:latin typeface="Times New Roman" panose="02020603050405020304" pitchFamily="18" charset="0"/>
                <a:cs typeface="Times New Roman" panose="02020603050405020304" pitchFamily="18" charset="0"/>
              </a:rPr>
              <a:t>Аналіз анкет 32 респондентів свідчить про стабільно </a:t>
            </a:r>
            <a:r>
              <a:rPr lang="uk-UA" b="1" dirty="0" smtClean="0">
                <a:latin typeface="Times New Roman" panose="02020603050405020304" pitchFamily="18" charset="0"/>
                <a:cs typeface="Times New Roman" panose="02020603050405020304" pitchFamily="18" charset="0"/>
              </a:rPr>
              <a:t>високу якість викладання </a:t>
            </a:r>
            <a:r>
              <a:rPr lang="uk-UA" dirty="0" smtClean="0">
                <a:latin typeface="Times New Roman" panose="02020603050405020304" pitchFamily="18" charset="0"/>
                <a:cs typeface="Times New Roman" panose="02020603050405020304" pitchFamily="18" charset="0"/>
              </a:rPr>
              <a:t>на кафедрі організації та економіки фармації. Жодних критичних зауважень чи негативних аспектів щодо роботи викладацького складу або організації навчання зафіксовано не було. Слухачі та здобувачі демонструють високу лояльність до освітнього контенту кафедри.</a:t>
            </a:r>
          </a:p>
          <a:p>
            <a:pPr algn="just"/>
            <a:r>
              <a:rPr lang="uk-UA" b="1" dirty="0" smtClean="0">
                <a:latin typeface="Times New Roman" panose="02020603050405020304" pitchFamily="18" charset="0"/>
                <a:cs typeface="Times New Roman" panose="02020603050405020304" pitchFamily="18" charset="0"/>
              </a:rPr>
              <a:t>Пропозиції та перспективи розвитку: </a:t>
            </a:r>
            <a:r>
              <a:rPr lang="uk-UA" dirty="0" smtClean="0">
                <a:latin typeface="Times New Roman" panose="02020603050405020304" pitchFamily="18" charset="0"/>
                <a:cs typeface="Times New Roman" panose="02020603050405020304" pitchFamily="18" charset="0"/>
              </a:rPr>
              <a:t>поряд із позитивними оцінками, респонденти сформулювали традиційний запит на подальшу візуалізацію та прикладну спрямованість навчання. Основними побажаннями є збільшення частки практичних кейсів, використання тематичних відеоматеріалів та ширше впровадження сучасних наочних засобів. Це дозволить ще ефективніше адаптувати теоретичні знання в галузі економіки фармації до реальних викликів професійної діяльності</a:t>
            </a:r>
            <a:r>
              <a:rPr lang="ru-RU" dirty="0" smtClean="0"/>
              <a:t>.</a:t>
            </a:r>
            <a:endParaRPr lang="ru-RU" dirty="0"/>
          </a:p>
        </p:txBody>
      </p:sp>
      <p:sp>
        <p:nvSpPr>
          <p:cNvPr id="5" name="Нижний колонтитул 4"/>
          <p:cNvSpPr>
            <a:spLocks noGrp="1"/>
          </p:cNvSpPr>
          <p:nvPr>
            <p:ph type="ftr" sz="quarter" idx="11"/>
          </p:nvPr>
        </p:nvSpPr>
        <p:spPr/>
        <p:txBody>
          <a:bodyPr/>
          <a:lstStyle/>
          <a:p>
            <a:r>
              <a:rPr lang="uk-UA"/>
              <a:t>Одеський національний медичний університет</a:t>
            </a:r>
          </a:p>
        </p:txBody>
      </p:sp>
    </p:spTree>
    <p:extLst>
      <p:ext uri="{BB962C8B-B14F-4D97-AF65-F5344CB8AC3E}">
        <p14:creationId xmlns:p14="http://schemas.microsoft.com/office/powerpoint/2010/main" val="2276582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789CC-8D6B-91A6-D7C7-267632AD4A4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692D4C-3AC6-04C6-08F8-C205E92E996F}"/>
              </a:ext>
            </a:extLst>
          </p:cNvPr>
          <p:cNvSpPr>
            <a:spLocks noGrp="1"/>
          </p:cNvSpPr>
          <p:nvPr>
            <p:ph type="title"/>
          </p:nvPr>
        </p:nvSpPr>
        <p:spPr>
          <a:xfrm>
            <a:off x="1121733" y="297754"/>
            <a:ext cx="7731756" cy="1053055"/>
          </a:xfrm>
        </p:spPr>
        <p:txBody>
          <a:bodyPr>
            <a:normAutofit/>
          </a:bodyPr>
          <a:lstStyle/>
          <a:p>
            <a:pPr algn="ctr"/>
            <a:r>
              <a:rPr lang="uk-UA" b="1" dirty="0">
                <a:latin typeface="Times New Roman" panose="02020603050405020304" pitchFamily="18" charset="0"/>
                <a:cs typeface="Times New Roman" panose="02020603050405020304" pitchFamily="18" charset="0"/>
              </a:rPr>
              <a:t>Кафедра фізіології та біофізики</a:t>
            </a:r>
          </a:p>
        </p:txBody>
      </p:sp>
      <p:sp>
        <p:nvSpPr>
          <p:cNvPr id="3" name="Місце для вмісту 2">
            <a:extLst>
              <a:ext uri="{FF2B5EF4-FFF2-40B4-BE49-F238E27FC236}">
                <a16:creationId xmlns:a16="http://schemas.microsoft.com/office/drawing/2014/main" id="{E9972A23-EE35-7ECD-AD97-19D514541114}"/>
              </a:ext>
            </a:extLst>
          </p:cNvPr>
          <p:cNvSpPr>
            <a:spLocks noGrp="1"/>
          </p:cNvSpPr>
          <p:nvPr>
            <p:ph idx="1"/>
          </p:nvPr>
        </p:nvSpPr>
        <p:spPr>
          <a:xfrm>
            <a:off x="266161" y="1089165"/>
            <a:ext cx="3281711" cy="1699755"/>
          </a:xfrm>
        </p:spPr>
        <p:txBody>
          <a:bodyPr>
            <a:noAutofit/>
          </a:bodyPr>
          <a:lstStyle/>
          <a:p>
            <a:pPr marL="0" indent="0">
              <a:buNone/>
            </a:pPr>
            <a:r>
              <a:rPr lang="ru-RU" sz="1600" b="1" u="sng" dirty="0" err="1">
                <a:latin typeface="Times New Roman" panose="02020603050405020304" pitchFamily="18" charset="0"/>
                <a:cs typeface="Times New Roman" panose="02020603050405020304" pitchFamily="18" charset="0"/>
              </a:rPr>
              <a:t>Дисципліни</a:t>
            </a:r>
            <a:r>
              <a:rPr lang="ru-RU" sz="1600" b="1" u="sng" dirty="0">
                <a:latin typeface="Times New Roman" panose="02020603050405020304" pitchFamily="18" charset="0"/>
                <a:cs typeface="Times New Roman" panose="02020603050405020304" pitchFamily="18" charset="0"/>
              </a:rPr>
              <a:t>, </a:t>
            </a:r>
            <a:r>
              <a:rPr lang="ru-RU" sz="1600" b="1" u="sng" dirty="0" err="1">
                <a:latin typeface="Times New Roman" panose="02020603050405020304" pitchFamily="18" charset="0"/>
                <a:cs typeface="Times New Roman" panose="02020603050405020304" pitchFamily="18" charset="0"/>
              </a:rPr>
              <a:t>що</a:t>
            </a:r>
            <a:r>
              <a:rPr lang="ru-RU" sz="1600" b="1" u="sng" dirty="0">
                <a:latin typeface="Times New Roman" panose="02020603050405020304" pitchFamily="18" charset="0"/>
                <a:cs typeface="Times New Roman" panose="02020603050405020304" pitchFamily="18" charset="0"/>
              </a:rPr>
              <a:t> </a:t>
            </a:r>
            <a:r>
              <a:rPr lang="ru-RU" sz="1600" b="1" u="sng" dirty="0" err="1">
                <a:latin typeface="Times New Roman" panose="02020603050405020304" pitchFamily="18" charset="0"/>
                <a:cs typeface="Times New Roman" panose="02020603050405020304" pitchFamily="18" charset="0"/>
              </a:rPr>
              <a:t>викладають</a:t>
            </a:r>
            <a:r>
              <a:rPr lang="ru-RU" sz="1600" b="1" u="sng" dirty="0">
                <a:latin typeface="Times New Roman" panose="02020603050405020304" pitchFamily="18" charset="0"/>
                <a:cs typeface="Times New Roman" panose="02020603050405020304" pitchFamily="18" charset="0"/>
              </a:rPr>
              <a:t>:</a:t>
            </a:r>
          </a:p>
          <a:p>
            <a:r>
              <a:rPr lang="uk-UA" sz="1600" dirty="0">
                <a:latin typeface="Times New Roman" panose="02020603050405020304" pitchFamily="18" charset="0"/>
                <a:ea typeface="Yu Mincho" panose="02020400000000000000" pitchFamily="18" charset="-128"/>
                <a:cs typeface="Times New Roman" panose="02020603050405020304" pitchFamily="18" charset="0"/>
              </a:rPr>
              <a:t>Інформаційно-аналітична</a:t>
            </a:r>
            <a:r>
              <a:rPr lang="uk-UA" sz="1600" dirty="0">
                <a:latin typeface="Times New Roman" panose="02020603050405020304" pitchFamily="18" charset="0"/>
                <a:cs typeface="Times New Roman" panose="02020603050405020304" pitchFamily="18" charset="0"/>
              </a:rPr>
              <a:t> підтримка в управлінні закладами охорони здоров’я</a:t>
            </a:r>
          </a:p>
          <a:p>
            <a:r>
              <a:rPr lang="uk-UA" sz="1600" dirty="0">
                <a:latin typeface="Times New Roman" panose="02020603050405020304" pitchFamily="18" charset="0"/>
                <a:cs typeface="Times New Roman" panose="02020603050405020304" pitchFamily="18" charset="0"/>
              </a:rPr>
              <a:t>Система електронного здоров’я           E-</a:t>
            </a:r>
            <a:r>
              <a:rPr lang="uk-UA" sz="1600" dirty="0" err="1">
                <a:latin typeface="Times New Roman" panose="02020603050405020304" pitchFamily="18" charset="0"/>
                <a:cs typeface="Times New Roman" panose="02020603050405020304" pitchFamily="18" charset="0"/>
              </a:rPr>
              <a:t>health</a:t>
            </a:r>
            <a:r>
              <a:rPr lang="uk-UA" sz="1600" dirty="0">
                <a:latin typeface="Times New Roman" panose="02020603050405020304" pitchFamily="18" charset="0"/>
                <a:cs typeface="Times New Roman" panose="02020603050405020304" pitchFamily="18" charset="0"/>
              </a:rPr>
              <a:t> та </a:t>
            </a:r>
            <a:r>
              <a:rPr lang="uk-UA" sz="1600" dirty="0" err="1" smtClean="0">
                <a:latin typeface="Times New Roman" panose="02020603050405020304" pitchFamily="18" charset="0"/>
                <a:cs typeface="Times New Roman" panose="02020603050405020304" pitchFamily="18" charset="0"/>
              </a:rPr>
              <a:t>телемедицина</a:t>
            </a:r>
            <a:endParaRPr lang="ru-RU" sz="1600" dirty="0">
              <a:latin typeface="Times New Roman" panose="02020603050405020304" pitchFamily="18" charset="0"/>
              <a:cs typeface="Times New Roman" panose="02020603050405020304" pitchFamily="18" charset="0"/>
            </a:endParaRPr>
          </a:p>
        </p:txBody>
      </p:sp>
      <p:pic>
        <p:nvPicPr>
          <p:cNvPr id="6" name="Рисунок 5">
            <a:extLst>
              <a:ext uri="{FF2B5EF4-FFF2-40B4-BE49-F238E27FC236}">
                <a16:creationId xmlns:a16="http://schemas.microsoft.com/office/drawing/2014/main" id="{9922DCFB-7FB3-C69A-6342-BA5E34440AF2}"/>
              </a:ext>
            </a:extLst>
          </p:cNvPr>
          <p:cNvPicPr>
            <a:picLocks noChangeAspect="1"/>
          </p:cNvPicPr>
          <p:nvPr/>
        </p:nvPicPr>
        <p:blipFill>
          <a:blip r:embed="rId2"/>
          <a:stretch>
            <a:fillRect/>
          </a:stretch>
        </p:blipFill>
        <p:spPr>
          <a:xfrm>
            <a:off x="0" y="67545"/>
            <a:ext cx="682625" cy="800126"/>
          </a:xfrm>
          <a:prstGeom prst="rect">
            <a:avLst/>
          </a:prstGeom>
        </p:spPr>
      </p:pic>
      <p:sp>
        <p:nvSpPr>
          <p:cNvPr id="8" name="Місце для вмісту 2">
            <a:extLst>
              <a:ext uri="{FF2B5EF4-FFF2-40B4-BE49-F238E27FC236}">
                <a16:creationId xmlns:a16="http://schemas.microsoft.com/office/drawing/2014/main" id="{9DC45B60-A4D4-484B-BC33-4B249CCFFE73}"/>
              </a:ext>
            </a:extLst>
          </p:cNvPr>
          <p:cNvSpPr txBox="1">
            <a:spLocks/>
          </p:cNvSpPr>
          <p:nvPr/>
        </p:nvSpPr>
        <p:spPr>
          <a:xfrm>
            <a:off x="4683967" y="1619253"/>
            <a:ext cx="4184729" cy="66751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uk-UA" b="1" u="sng" dirty="0" smtClean="0">
                <a:solidFill>
                  <a:schemeClr val="tx1"/>
                </a:solidFill>
                <a:latin typeface="Times New Roman" panose="02020603050405020304" pitchFamily="18" charset="0"/>
                <a:cs typeface="Times New Roman" panose="02020603050405020304" pitchFamily="18" charset="0"/>
              </a:rPr>
              <a:t>Кількість</a:t>
            </a:r>
            <a:r>
              <a:rPr lang="ru-RU" b="1" u="sng" dirty="0" smtClean="0">
                <a:solidFill>
                  <a:schemeClr val="tx1"/>
                </a:solidFill>
                <a:latin typeface="Times New Roman" panose="02020603050405020304" pitchFamily="18" charset="0"/>
                <a:cs typeface="Times New Roman" panose="02020603050405020304" pitchFamily="18" charset="0"/>
              </a:rPr>
              <a:t> </a:t>
            </a:r>
            <a:r>
              <a:rPr lang="uk-UA" b="1" u="sng" dirty="0" smtClean="0">
                <a:solidFill>
                  <a:schemeClr val="tx1"/>
                </a:solidFill>
                <a:latin typeface="Times New Roman" panose="02020603050405020304" pitchFamily="18" charset="0"/>
                <a:cs typeface="Times New Roman" panose="02020603050405020304" pitchFamily="18" charset="0"/>
              </a:rPr>
              <a:t>респондентів</a:t>
            </a:r>
            <a:r>
              <a:rPr lang="ru-RU" b="1" u="sng" dirty="0" smtClean="0">
                <a:solidFill>
                  <a:schemeClr val="tx1"/>
                </a:solidFill>
                <a:latin typeface="Times New Roman" panose="02020603050405020304" pitchFamily="18" charset="0"/>
                <a:cs typeface="Times New Roman" panose="02020603050405020304" pitchFamily="18" charset="0"/>
              </a:rPr>
              <a:t> </a:t>
            </a:r>
            <a:r>
              <a:rPr lang="ru-RU" dirty="0">
                <a:solidFill>
                  <a:schemeClr val="tx1"/>
                </a:solidFill>
                <a:latin typeface="Times New Roman" panose="02020603050405020304" pitchFamily="18" charset="0"/>
                <a:cs typeface="Times New Roman" panose="02020603050405020304" pitchFamily="18" charset="0"/>
              </a:rPr>
              <a:t>– </a:t>
            </a:r>
            <a:r>
              <a:rPr lang="ru-RU" dirty="0" smtClean="0">
                <a:solidFill>
                  <a:schemeClr val="tx1"/>
                </a:solidFill>
                <a:latin typeface="Times New Roman" panose="02020603050405020304" pitchFamily="18" charset="0"/>
                <a:cs typeface="Times New Roman" panose="02020603050405020304" pitchFamily="18" charset="0"/>
              </a:rPr>
              <a:t>71</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4" name="Прямокутник 3">
            <a:extLst>
              <a:ext uri="{FF2B5EF4-FFF2-40B4-BE49-F238E27FC236}">
                <a16:creationId xmlns:a16="http://schemas.microsoft.com/office/drawing/2014/main" id="{CD9A3611-B64D-42E6-A937-4AAF73050DEE}"/>
              </a:ext>
            </a:extLst>
          </p:cNvPr>
          <p:cNvSpPr/>
          <p:nvPr/>
        </p:nvSpPr>
        <p:spPr>
          <a:xfrm>
            <a:off x="841248" y="2902681"/>
            <a:ext cx="7461503" cy="3539430"/>
          </a:xfrm>
          <a:prstGeom prst="rect">
            <a:avLst/>
          </a:prstGeom>
        </p:spPr>
        <p:txBody>
          <a:bodyPr wrap="square">
            <a:spAutoFit/>
          </a:bodyPr>
          <a:lstStyle/>
          <a:p>
            <a:pPr algn="just"/>
            <a:r>
              <a:rPr lang="uk-UA" sz="1600" dirty="0" smtClean="0">
                <a:latin typeface="Times New Roman" panose="02020603050405020304" pitchFamily="18" charset="0"/>
                <a:cs typeface="Times New Roman" panose="02020603050405020304" pitchFamily="18" charset="0"/>
              </a:rPr>
              <a:t>Аналіз зворотного зв’язку від здобувачів свідчить про стабільно високу якість викладання на кафедрі фізіології та біофізики. Будь-яких негативних аспектів чи зауважень щодо професійної етики та організації навчального процесу не виявлено. Студенти демонструють лояльність до викладацького складу та задоволеність змістом дисциплін.</a:t>
            </a:r>
          </a:p>
          <a:p>
            <a:pPr algn="just"/>
            <a:r>
              <a:rPr lang="uk-UA" sz="1600" b="1" dirty="0" smtClean="0">
                <a:latin typeface="Times New Roman" panose="02020603050405020304" pitchFamily="18" charset="0"/>
                <a:cs typeface="Times New Roman" panose="02020603050405020304" pitchFamily="18" charset="0"/>
              </a:rPr>
              <a:t>Запити на вдосконалення:</a:t>
            </a:r>
            <a:r>
              <a:rPr lang="uk-UA" sz="1600" dirty="0" smtClean="0">
                <a:latin typeface="Times New Roman" panose="02020603050405020304" pitchFamily="18" charset="0"/>
                <a:cs typeface="Times New Roman" panose="02020603050405020304" pitchFamily="18" charset="0"/>
              </a:rPr>
              <a:t> поряд із позитивними оцінками, респонденти сформулювали традиційні побажання щодо розширення інструментарію навчання. Пріоритетним напрямом студенти вважають посилення наочності: інтеграцію більшої кількості відеоматеріалів, анімацій фізіологічних процесів та інших мультимедійних засобів. </a:t>
            </a:r>
          </a:p>
          <a:p>
            <a:pPr algn="just"/>
            <a:r>
              <a:rPr lang="uk-UA" sz="1600" b="1" dirty="0" smtClean="0">
                <a:latin typeface="Times New Roman" panose="02020603050405020304" pitchFamily="18" charset="0"/>
                <a:cs typeface="Times New Roman" panose="02020603050405020304" pitchFamily="18" charset="0"/>
              </a:rPr>
              <a:t>Загальний висновок:</a:t>
            </a:r>
            <a:r>
              <a:rPr lang="uk-UA" sz="1600" dirty="0" smtClean="0">
                <a:latin typeface="Times New Roman" panose="02020603050405020304" pitchFamily="18" charset="0"/>
                <a:cs typeface="Times New Roman" panose="02020603050405020304" pitchFamily="18" charset="0"/>
              </a:rPr>
              <a:t> анкетування підтвердило належний рівень викладання та професіоналізм колективу кафедри. Подальше впровадження інтерактивних наочних матеріалів та розвиток практичного складника сприятимуть ще ефективнішому засвоєнню складних біофізичних та фізіологічних концепцій.</a:t>
            </a:r>
            <a:endParaRPr lang="uk-UA" sz="1600" dirty="0">
              <a:latin typeface="Times New Roman" panose="02020603050405020304" pitchFamily="18" charset="0"/>
              <a:cs typeface="Times New Roman" panose="02020603050405020304" pitchFamily="18" charset="0"/>
            </a:endParaRPr>
          </a:p>
        </p:txBody>
      </p:sp>
      <p:sp>
        <p:nvSpPr>
          <p:cNvPr id="5" name="Нижний колонтитул 4"/>
          <p:cNvSpPr>
            <a:spLocks noGrp="1"/>
          </p:cNvSpPr>
          <p:nvPr>
            <p:ph type="ftr" sz="quarter" idx="11"/>
          </p:nvPr>
        </p:nvSpPr>
        <p:spPr/>
        <p:txBody>
          <a:bodyPr/>
          <a:lstStyle/>
          <a:p>
            <a:r>
              <a:rPr lang="uk-UA"/>
              <a:t>Одеський національний медичний університет</a:t>
            </a:r>
          </a:p>
        </p:txBody>
      </p:sp>
    </p:spTree>
    <p:extLst>
      <p:ext uri="{BB962C8B-B14F-4D97-AF65-F5344CB8AC3E}">
        <p14:creationId xmlns:p14="http://schemas.microsoft.com/office/powerpoint/2010/main" val="390366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789CC-8D6B-91A6-D7C7-267632AD4A4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692D4C-3AC6-04C6-08F8-C205E92E996F}"/>
              </a:ext>
            </a:extLst>
          </p:cNvPr>
          <p:cNvSpPr>
            <a:spLocks noGrp="1"/>
          </p:cNvSpPr>
          <p:nvPr>
            <p:ph type="title"/>
          </p:nvPr>
        </p:nvSpPr>
        <p:spPr>
          <a:xfrm>
            <a:off x="953782" y="182649"/>
            <a:ext cx="7731756" cy="569917"/>
          </a:xfrm>
        </p:spPr>
        <p:txBody>
          <a:bodyPr>
            <a:normAutofit/>
          </a:bodyPr>
          <a:lstStyle/>
          <a:p>
            <a:pPr algn="ctr"/>
            <a:r>
              <a:rPr lang="uk-UA" sz="2800" b="1" dirty="0">
                <a:latin typeface="Times New Roman" panose="02020603050405020304" pitchFamily="18" charset="0"/>
                <a:cs typeface="Times New Roman" panose="02020603050405020304" pitchFamily="18" charset="0"/>
              </a:rPr>
              <a:t>Кафедра філософії, біоетики та іноземних мов</a:t>
            </a:r>
          </a:p>
        </p:txBody>
      </p:sp>
      <p:sp>
        <p:nvSpPr>
          <p:cNvPr id="3" name="Місце для вмісту 2">
            <a:extLst>
              <a:ext uri="{FF2B5EF4-FFF2-40B4-BE49-F238E27FC236}">
                <a16:creationId xmlns:a16="http://schemas.microsoft.com/office/drawing/2014/main" id="{E9972A23-EE35-7ECD-AD97-19D514541114}"/>
              </a:ext>
            </a:extLst>
          </p:cNvPr>
          <p:cNvSpPr>
            <a:spLocks noGrp="1"/>
          </p:cNvSpPr>
          <p:nvPr>
            <p:ph idx="1"/>
          </p:nvPr>
        </p:nvSpPr>
        <p:spPr>
          <a:xfrm>
            <a:off x="275304" y="1437368"/>
            <a:ext cx="4184729" cy="951269"/>
          </a:xfrm>
        </p:spPr>
        <p:txBody>
          <a:bodyPr>
            <a:noAutofit/>
          </a:bodyPr>
          <a:lstStyle/>
          <a:p>
            <a:pPr marL="0" indent="0">
              <a:buNone/>
            </a:pPr>
            <a:r>
              <a:rPr lang="uk-UA" sz="1800" b="1" u="sng" dirty="0" smtClean="0">
                <a:latin typeface="Times New Roman" panose="02020603050405020304" pitchFamily="18" charset="0"/>
                <a:cs typeface="Times New Roman" panose="02020603050405020304" pitchFamily="18" charset="0"/>
              </a:rPr>
              <a:t>Дисципліни, що викладають:</a:t>
            </a:r>
          </a:p>
          <a:p>
            <a:r>
              <a:rPr lang="uk-UA" sz="1800" dirty="0" smtClean="0">
                <a:latin typeface="Times New Roman" panose="02020603050405020304" pitchFamily="18" charset="0"/>
                <a:cs typeface="Times New Roman" panose="02020603050405020304" pitchFamily="18" charset="0"/>
              </a:rPr>
              <a:t>Ділова іноземна мова</a:t>
            </a:r>
          </a:p>
          <a:p>
            <a:endParaRPr lang="ru-RU" sz="1800" dirty="0">
              <a:cs typeface="Calibri Light" panose="020F0302020204030204" pitchFamily="34" charset="0"/>
            </a:endParaRPr>
          </a:p>
        </p:txBody>
      </p:sp>
      <p:pic>
        <p:nvPicPr>
          <p:cNvPr id="6" name="Рисунок 5">
            <a:extLst>
              <a:ext uri="{FF2B5EF4-FFF2-40B4-BE49-F238E27FC236}">
                <a16:creationId xmlns:a16="http://schemas.microsoft.com/office/drawing/2014/main" id="{9922DCFB-7FB3-C69A-6342-BA5E34440AF2}"/>
              </a:ext>
            </a:extLst>
          </p:cNvPr>
          <p:cNvPicPr>
            <a:picLocks noChangeAspect="1"/>
          </p:cNvPicPr>
          <p:nvPr/>
        </p:nvPicPr>
        <p:blipFill>
          <a:blip r:embed="rId2"/>
          <a:stretch>
            <a:fillRect/>
          </a:stretch>
        </p:blipFill>
        <p:spPr>
          <a:xfrm>
            <a:off x="0" y="67545"/>
            <a:ext cx="682625" cy="800126"/>
          </a:xfrm>
          <a:prstGeom prst="rect">
            <a:avLst/>
          </a:prstGeom>
        </p:spPr>
      </p:pic>
      <p:sp>
        <p:nvSpPr>
          <p:cNvPr id="8" name="Місце для вмісту 2">
            <a:extLst>
              <a:ext uri="{FF2B5EF4-FFF2-40B4-BE49-F238E27FC236}">
                <a16:creationId xmlns:a16="http://schemas.microsoft.com/office/drawing/2014/main" id="{9DC45B60-A4D4-484B-BC33-4B249CCFFE73}"/>
              </a:ext>
            </a:extLst>
          </p:cNvPr>
          <p:cNvSpPr txBox="1">
            <a:spLocks/>
          </p:cNvSpPr>
          <p:nvPr/>
        </p:nvSpPr>
        <p:spPr>
          <a:xfrm>
            <a:off x="4683967" y="1437368"/>
            <a:ext cx="4184729" cy="1590479"/>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ru-RU" b="1" u="sng" dirty="0" err="1">
                <a:solidFill>
                  <a:schemeClr val="tx1"/>
                </a:solidFill>
                <a:latin typeface="Times New Roman" panose="02020603050405020304" pitchFamily="18" charset="0"/>
                <a:cs typeface="Times New Roman" panose="02020603050405020304" pitchFamily="18" charset="0"/>
              </a:rPr>
              <a:t>Кількість</a:t>
            </a:r>
            <a:r>
              <a:rPr lang="ru-RU" b="1" u="sng" dirty="0">
                <a:solidFill>
                  <a:schemeClr val="tx1"/>
                </a:solidFill>
                <a:latin typeface="Times New Roman" panose="02020603050405020304" pitchFamily="18" charset="0"/>
                <a:cs typeface="Times New Roman" panose="02020603050405020304" pitchFamily="18" charset="0"/>
              </a:rPr>
              <a:t> </a:t>
            </a:r>
            <a:r>
              <a:rPr lang="ru-RU" b="1" u="sng" dirty="0" err="1">
                <a:solidFill>
                  <a:schemeClr val="tx1"/>
                </a:solidFill>
                <a:latin typeface="Times New Roman" panose="02020603050405020304" pitchFamily="18" charset="0"/>
                <a:cs typeface="Times New Roman" panose="02020603050405020304" pitchFamily="18" charset="0"/>
              </a:rPr>
              <a:t>респондентів</a:t>
            </a:r>
            <a:r>
              <a:rPr lang="ru-RU" b="1" u="sng" dirty="0">
                <a:solidFill>
                  <a:schemeClr val="tx1"/>
                </a:solidFill>
                <a:latin typeface="Times New Roman" panose="02020603050405020304" pitchFamily="18" charset="0"/>
                <a:cs typeface="Times New Roman" panose="02020603050405020304" pitchFamily="18" charset="0"/>
              </a:rPr>
              <a:t> </a:t>
            </a:r>
            <a:r>
              <a:rPr lang="ru-RU" dirty="0">
                <a:solidFill>
                  <a:schemeClr val="tx1"/>
                </a:solidFill>
                <a:latin typeface="Times New Roman" panose="02020603050405020304" pitchFamily="18" charset="0"/>
                <a:cs typeface="Times New Roman" panose="02020603050405020304" pitchFamily="18" charset="0"/>
              </a:rPr>
              <a:t>– </a:t>
            </a:r>
            <a:r>
              <a:rPr lang="ru-RU" dirty="0" smtClean="0">
                <a:solidFill>
                  <a:schemeClr val="tx1"/>
                </a:solidFill>
                <a:latin typeface="Times New Roman" panose="02020603050405020304" pitchFamily="18" charset="0"/>
                <a:cs typeface="Times New Roman" panose="02020603050405020304" pitchFamily="18" charset="0"/>
              </a:rPr>
              <a:t>34</a:t>
            </a:r>
            <a:endParaRPr lang="ru-RU" dirty="0">
              <a:solidFill>
                <a:schemeClr val="tx1"/>
              </a:solidFill>
              <a:latin typeface="Times New Roman" panose="02020603050405020304" pitchFamily="18" charset="0"/>
              <a:cs typeface="Times New Roman" panose="02020603050405020304" pitchFamily="18" charset="0"/>
            </a:endParaRPr>
          </a:p>
          <a:p>
            <a:pPr marL="0" indent="0">
              <a:buNone/>
            </a:pPr>
            <a:endParaRPr lang="ru-RU" sz="1600" dirty="0">
              <a:solidFill>
                <a:schemeClr val="tx1"/>
              </a:solidFill>
              <a:latin typeface="Times New Roman" panose="02020603050405020304" pitchFamily="18" charset="0"/>
              <a:cs typeface="Times New Roman" panose="02020603050405020304" pitchFamily="18" charset="0"/>
            </a:endParaRPr>
          </a:p>
          <a:p>
            <a:pPr marL="0" indent="0">
              <a:buNone/>
            </a:pPr>
            <a:r>
              <a:rPr lang="ru-RU" sz="1600" b="1" u="sng" dirty="0" err="1">
                <a:solidFill>
                  <a:schemeClr val="tx1"/>
                </a:solidFill>
                <a:latin typeface="Times New Roman" panose="02020603050405020304" pitchFamily="18" charset="0"/>
                <a:cs typeface="Times New Roman" panose="02020603050405020304" pitchFamily="18" charset="0"/>
              </a:rPr>
              <a:t>Номінація</a:t>
            </a:r>
            <a:r>
              <a:rPr lang="ru-RU" sz="1600" b="1" u="sng" dirty="0">
                <a:solidFill>
                  <a:schemeClr val="tx1"/>
                </a:solidFill>
                <a:latin typeface="Times New Roman" panose="02020603050405020304" pitchFamily="18" charset="0"/>
                <a:cs typeface="Times New Roman" panose="02020603050405020304" pitchFamily="18" charset="0"/>
              </a:rPr>
              <a:t> «</a:t>
            </a:r>
            <a:r>
              <a:rPr lang="ru-RU" sz="1600" b="1" u="sng" dirty="0" err="1">
                <a:solidFill>
                  <a:schemeClr val="tx1"/>
                </a:solidFill>
                <a:latin typeface="Times New Roman" panose="02020603050405020304" pitchFamily="18" charset="0"/>
                <a:cs typeface="Times New Roman" panose="02020603050405020304" pitchFamily="18" charset="0"/>
              </a:rPr>
              <a:t>НАЙКРАЩИЙ</a:t>
            </a:r>
            <a:r>
              <a:rPr lang="ru-RU" sz="1600" b="1" u="sng" dirty="0">
                <a:solidFill>
                  <a:schemeClr val="tx1"/>
                </a:solidFill>
                <a:latin typeface="Times New Roman" panose="02020603050405020304" pitchFamily="18" charset="0"/>
                <a:cs typeface="Times New Roman" panose="02020603050405020304" pitchFamily="18" charset="0"/>
              </a:rPr>
              <a:t> </a:t>
            </a:r>
            <a:r>
              <a:rPr lang="ru-RU" sz="1600" b="1" u="sng" dirty="0" err="1">
                <a:solidFill>
                  <a:schemeClr val="tx1"/>
                </a:solidFill>
                <a:latin typeface="Times New Roman" panose="02020603050405020304" pitchFamily="18" charset="0"/>
                <a:cs typeface="Times New Roman" panose="02020603050405020304" pitchFamily="18" charset="0"/>
              </a:rPr>
              <a:t>ВИКЛАДАЧ</a:t>
            </a:r>
            <a:r>
              <a:rPr lang="ru-RU" sz="1600" b="1" u="sng" dirty="0">
                <a:solidFill>
                  <a:schemeClr val="tx1"/>
                </a:solidFill>
                <a:latin typeface="Times New Roman" panose="02020603050405020304" pitchFamily="18" charset="0"/>
                <a:cs typeface="Times New Roman" panose="02020603050405020304" pitchFamily="18" charset="0"/>
              </a:rPr>
              <a:t>»</a:t>
            </a:r>
          </a:p>
          <a:p>
            <a:pPr marL="0" indent="0">
              <a:buNone/>
            </a:pPr>
            <a:r>
              <a:rPr lang="ru-RU" dirty="0">
                <a:solidFill>
                  <a:schemeClr val="tx1"/>
                </a:solidFill>
                <a:latin typeface="Times New Roman" panose="02020603050405020304" pitchFamily="18" charset="0"/>
                <a:cs typeface="Times New Roman" panose="02020603050405020304" pitchFamily="18" charset="0"/>
              </a:rPr>
              <a:t>Мокрієнко </a:t>
            </a:r>
            <a:r>
              <a:rPr lang="ru-RU" dirty="0" err="1">
                <a:solidFill>
                  <a:schemeClr val="tx1"/>
                </a:solidFill>
                <a:latin typeface="Times New Roman" panose="02020603050405020304" pitchFamily="18" charset="0"/>
                <a:cs typeface="Times New Roman" panose="02020603050405020304" pitchFamily="18" charset="0"/>
              </a:rPr>
              <a:t>Є.М</a:t>
            </a:r>
            <a:r>
              <a:rPr lang="ru-RU" dirty="0">
                <a:solidFill>
                  <a:schemeClr val="tx1"/>
                </a:solidFill>
                <a:latin typeface="Times New Roman" panose="02020603050405020304" pitchFamily="18" charset="0"/>
                <a:cs typeface="Times New Roman" panose="02020603050405020304" pitchFamily="18" charset="0"/>
              </a:rPr>
              <a:t>.</a:t>
            </a:r>
          </a:p>
        </p:txBody>
      </p:sp>
      <p:sp>
        <p:nvSpPr>
          <p:cNvPr id="7" name="Місце для вмісту 4">
            <a:extLst>
              <a:ext uri="{FF2B5EF4-FFF2-40B4-BE49-F238E27FC236}">
                <a16:creationId xmlns:a16="http://schemas.microsoft.com/office/drawing/2014/main" id="{D88ED006-9EC0-46B3-838D-EA866ECE1D5A}"/>
              </a:ext>
            </a:extLst>
          </p:cNvPr>
          <p:cNvSpPr txBox="1">
            <a:spLocks/>
          </p:cNvSpPr>
          <p:nvPr/>
        </p:nvSpPr>
        <p:spPr>
          <a:xfrm>
            <a:off x="341312" y="3027847"/>
            <a:ext cx="8527384" cy="3532397"/>
          </a:xfrm>
          <a:prstGeom prst="rect">
            <a:avLst/>
          </a:prstGeom>
        </p:spPr>
        <p:txBody>
          <a:bodyPr vert="horz" lIns="91440" tIns="45720" rIns="91440" bIns="45720" rtlCol="0">
            <a:normAutofit fontScale="92500"/>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r>
              <a:rPr lang="uk-UA" b="1" dirty="0" smtClean="0">
                <a:latin typeface="Times New Roman" panose="02020603050405020304" pitchFamily="18" charset="0"/>
                <a:cs typeface="Times New Roman" panose="02020603050405020304" pitchFamily="18" charset="0"/>
              </a:rPr>
              <a:t>Загальний профіль задоволеності:</a:t>
            </a:r>
            <a:r>
              <a:rPr lang="uk-UA" dirty="0" smtClean="0">
                <a:latin typeface="Times New Roman" panose="02020603050405020304" pitchFamily="18" charset="0"/>
                <a:cs typeface="Times New Roman" panose="02020603050405020304" pitchFamily="18" charset="0"/>
              </a:rPr>
              <a:t> переважна більшість учасників опитування висловлюють високу задоволеність якістю викладання. Респонденти позитивно оцінюють професійну компетентність колективу, змістовну наповненість курсів та загальний рівень організації навчального процесу на кафедрі.</a:t>
            </a:r>
          </a:p>
          <a:p>
            <a:pPr algn="just"/>
            <a:r>
              <a:rPr lang="uk-UA" b="1" dirty="0" smtClean="0">
                <a:latin typeface="Times New Roman" panose="02020603050405020304" pitchFamily="18" charset="0"/>
                <a:cs typeface="Times New Roman" panose="02020603050405020304" pitchFamily="18" charset="0"/>
              </a:rPr>
              <a:t>Оцінка викладацького складу:</a:t>
            </a:r>
            <a:r>
              <a:rPr lang="uk-UA" dirty="0" smtClean="0">
                <a:latin typeface="Times New Roman" panose="02020603050405020304" pitchFamily="18" charset="0"/>
                <a:cs typeface="Times New Roman" panose="02020603050405020304" pitchFamily="18" charset="0"/>
              </a:rPr>
              <a:t> педагоги характеризуються як висококваліфіковані фахівці, що вміють мотивувати та виявляють чуйність до потреб аудиторії. Окремо зафіксовано високу професійну ефективність </a:t>
            </a:r>
            <a:r>
              <a:rPr lang="uk-UA" b="1" dirty="0" smtClean="0">
                <a:latin typeface="Times New Roman" panose="02020603050405020304" pitchFamily="18" charset="0"/>
                <a:cs typeface="Times New Roman" panose="02020603050405020304" pitchFamily="18" charset="0"/>
              </a:rPr>
              <a:t>Еліни Миколаївни</a:t>
            </a:r>
            <a:r>
              <a:rPr lang="uk-UA" dirty="0" smtClean="0">
                <a:latin typeface="Times New Roman" panose="02020603050405020304" pitchFamily="18" charset="0"/>
                <a:cs typeface="Times New Roman" panose="02020603050405020304" pitchFamily="18" charset="0"/>
              </a:rPr>
              <a:t>, робота якої отримала особливе визнання здобувачів.</a:t>
            </a:r>
          </a:p>
          <a:p>
            <a:pPr algn="just"/>
            <a:r>
              <a:rPr lang="uk-UA" b="1" dirty="0" smtClean="0">
                <a:latin typeface="Times New Roman" panose="02020603050405020304" pitchFamily="18" charset="0"/>
                <a:cs typeface="Times New Roman" panose="02020603050405020304" pitchFamily="18" charset="0"/>
              </a:rPr>
              <a:t>Цінність та актуальність:</a:t>
            </a:r>
            <a:r>
              <a:rPr lang="uk-UA" dirty="0" smtClean="0">
                <a:latin typeface="Times New Roman" panose="02020603050405020304" pitchFamily="18" charset="0"/>
                <a:cs typeface="Times New Roman" panose="02020603050405020304" pitchFamily="18" charset="0"/>
              </a:rPr>
              <a:t> слухачі підкреслюють високу корисність дисциплін кафедри, зазначаючи їхній вагомий внесок як у фахову підготовку, так і в загальний особистісний розвиток.</a:t>
            </a:r>
            <a:endParaRPr lang="uk-UA" dirty="0">
              <a:latin typeface="Times New Roman" panose="02020603050405020304" pitchFamily="18" charset="0"/>
              <a:cs typeface="Times New Roman" panose="02020603050405020304" pitchFamily="18" charset="0"/>
            </a:endParaRPr>
          </a:p>
        </p:txBody>
      </p:sp>
      <p:sp>
        <p:nvSpPr>
          <p:cNvPr id="4" name="Нижний колонтитул 3"/>
          <p:cNvSpPr>
            <a:spLocks noGrp="1"/>
          </p:cNvSpPr>
          <p:nvPr>
            <p:ph type="ftr" sz="quarter" idx="11"/>
          </p:nvPr>
        </p:nvSpPr>
        <p:spPr/>
        <p:txBody>
          <a:bodyPr/>
          <a:lstStyle/>
          <a:p>
            <a:r>
              <a:rPr lang="uk-UA"/>
              <a:t>Одеський національний медичний університет</a:t>
            </a:r>
          </a:p>
        </p:txBody>
      </p:sp>
    </p:spTree>
    <p:extLst>
      <p:ext uri="{BB962C8B-B14F-4D97-AF65-F5344CB8AC3E}">
        <p14:creationId xmlns:p14="http://schemas.microsoft.com/office/powerpoint/2010/main" val="1711899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789CC-8D6B-91A6-D7C7-267632AD4A4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692D4C-3AC6-04C6-08F8-C205E92E996F}"/>
              </a:ext>
            </a:extLst>
          </p:cNvPr>
          <p:cNvSpPr>
            <a:spLocks noGrp="1"/>
          </p:cNvSpPr>
          <p:nvPr>
            <p:ph type="title"/>
          </p:nvPr>
        </p:nvSpPr>
        <p:spPr>
          <a:xfrm>
            <a:off x="1121733" y="297755"/>
            <a:ext cx="7731756" cy="709952"/>
          </a:xfrm>
        </p:spPr>
        <p:txBody>
          <a:bodyPr>
            <a:normAutofit/>
          </a:bodyPr>
          <a:lstStyle/>
          <a:p>
            <a:pPr algn="ctr"/>
            <a:r>
              <a:rPr lang="uk-UA" sz="2800" b="1" dirty="0">
                <a:latin typeface="Times New Roman" panose="02020603050405020304" pitchFamily="18" charset="0"/>
                <a:cs typeface="Times New Roman" panose="02020603050405020304" pitchFamily="18" charset="0"/>
              </a:rPr>
              <a:t>Кафедра філософії, біоетики та іноземних мов</a:t>
            </a:r>
          </a:p>
        </p:txBody>
      </p:sp>
      <p:pic>
        <p:nvPicPr>
          <p:cNvPr id="6" name="Рисунок 5">
            <a:extLst>
              <a:ext uri="{FF2B5EF4-FFF2-40B4-BE49-F238E27FC236}">
                <a16:creationId xmlns:a16="http://schemas.microsoft.com/office/drawing/2014/main" id="{9922DCFB-7FB3-C69A-6342-BA5E34440AF2}"/>
              </a:ext>
            </a:extLst>
          </p:cNvPr>
          <p:cNvPicPr>
            <a:picLocks noChangeAspect="1"/>
          </p:cNvPicPr>
          <p:nvPr/>
        </p:nvPicPr>
        <p:blipFill>
          <a:blip r:embed="rId2"/>
          <a:stretch>
            <a:fillRect/>
          </a:stretch>
        </p:blipFill>
        <p:spPr>
          <a:xfrm>
            <a:off x="0" y="67545"/>
            <a:ext cx="682625" cy="800126"/>
          </a:xfrm>
          <a:prstGeom prst="rect">
            <a:avLst/>
          </a:prstGeom>
        </p:spPr>
      </p:pic>
      <p:sp>
        <p:nvSpPr>
          <p:cNvPr id="5" name="Місце для вмісту 4">
            <a:extLst>
              <a:ext uri="{FF2B5EF4-FFF2-40B4-BE49-F238E27FC236}">
                <a16:creationId xmlns:a16="http://schemas.microsoft.com/office/drawing/2014/main" id="{8FB2BAC0-5AA1-44EB-9D21-90A0DF4CAEF6}"/>
              </a:ext>
            </a:extLst>
          </p:cNvPr>
          <p:cNvSpPr>
            <a:spLocks noGrp="1"/>
          </p:cNvSpPr>
          <p:nvPr>
            <p:ph idx="1"/>
          </p:nvPr>
        </p:nvSpPr>
        <p:spPr>
          <a:xfrm>
            <a:off x="341312" y="942391"/>
            <a:ext cx="8527384" cy="5617853"/>
          </a:xfrm>
        </p:spPr>
        <p:txBody>
          <a:bodyPr>
            <a:normAutofit lnSpcReduction="10000"/>
          </a:bodyPr>
          <a:lstStyle/>
          <a:p>
            <a:pPr marL="0" indent="0" algn="just">
              <a:buNone/>
            </a:pPr>
            <a:r>
              <a:rPr lang="uk-UA" b="1" dirty="0" smtClean="0">
                <a:latin typeface="Times New Roman" panose="02020603050405020304" pitchFamily="18" charset="0"/>
                <a:cs typeface="Times New Roman" panose="02020603050405020304" pitchFamily="18" charset="0"/>
              </a:rPr>
              <a:t>Пропозиції щодо вдосконалення:</a:t>
            </a:r>
            <a:endParaRPr lang="uk-UA" dirty="0" smtClean="0">
              <a:latin typeface="Times New Roman" panose="02020603050405020304" pitchFamily="18" charset="0"/>
              <a:cs typeface="Times New Roman" panose="02020603050405020304" pitchFamily="18" charset="0"/>
            </a:endParaRPr>
          </a:p>
          <a:p>
            <a:pPr algn="just"/>
            <a:r>
              <a:rPr lang="uk-UA" b="1" dirty="0" smtClean="0">
                <a:latin typeface="Times New Roman" panose="02020603050405020304" pitchFamily="18" charset="0"/>
                <a:cs typeface="Times New Roman" panose="02020603050405020304" pitchFamily="18" charset="0"/>
              </a:rPr>
              <a:t>Регламент навчання:</a:t>
            </a:r>
            <a:r>
              <a:rPr lang="uk-UA" dirty="0" smtClean="0">
                <a:latin typeface="Times New Roman" panose="02020603050405020304" pitchFamily="18" charset="0"/>
                <a:cs typeface="Times New Roman" panose="02020603050405020304" pitchFamily="18" charset="0"/>
              </a:rPr>
              <a:t> значна частина здобувачів вказує на дефіцит навчального часу, необхідного для глибокого опанування складних світоглядних та </a:t>
            </a:r>
            <a:r>
              <a:rPr lang="uk-UA" dirty="0" err="1" smtClean="0">
                <a:latin typeface="Times New Roman" panose="02020603050405020304" pitchFamily="18" charset="0"/>
                <a:cs typeface="Times New Roman" panose="02020603050405020304" pitchFamily="18" charset="0"/>
              </a:rPr>
              <a:t>мовних</a:t>
            </a:r>
            <a:r>
              <a:rPr lang="uk-UA" dirty="0" smtClean="0">
                <a:latin typeface="Times New Roman" panose="02020603050405020304" pitchFamily="18" charset="0"/>
                <a:cs typeface="Times New Roman" panose="02020603050405020304" pitchFamily="18" charset="0"/>
              </a:rPr>
              <a:t> концепцій.</a:t>
            </a:r>
          </a:p>
          <a:p>
            <a:pPr algn="just"/>
            <a:r>
              <a:rPr lang="uk-UA" b="1" dirty="0" smtClean="0">
                <a:latin typeface="Times New Roman" panose="02020603050405020304" pitchFamily="18" charset="0"/>
                <a:cs typeface="Times New Roman" panose="02020603050405020304" pitchFamily="18" charset="0"/>
              </a:rPr>
              <a:t>Інтерактивність:</a:t>
            </a:r>
            <a:r>
              <a:rPr lang="uk-UA" dirty="0" smtClean="0">
                <a:latin typeface="Times New Roman" panose="02020603050405020304" pitchFamily="18" charset="0"/>
                <a:cs typeface="Times New Roman" panose="02020603050405020304" pitchFamily="18" charset="0"/>
              </a:rPr>
              <a:t> висловлено запит на розширення активних форм роботи: дискусійних панелей, дебатів, рольових ігор та колективних проектів.</a:t>
            </a:r>
          </a:p>
          <a:p>
            <a:pPr algn="just"/>
            <a:r>
              <a:rPr lang="uk-UA" b="1" dirty="0" smtClean="0">
                <a:latin typeface="Times New Roman" panose="02020603050405020304" pitchFamily="18" charset="0"/>
                <a:cs typeface="Times New Roman" panose="02020603050405020304" pitchFamily="18" charset="0"/>
              </a:rPr>
              <a:t>Візуалізація:</a:t>
            </a:r>
            <a:r>
              <a:rPr lang="uk-UA" dirty="0" smtClean="0">
                <a:latin typeface="Times New Roman" panose="02020603050405020304" pitchFamily="18" charset="0"/>
                <a:cs typeface="Times New Roman" panose="02020603050405020304" pitchFamily="18" charset="0"/>
              </a:rPr>
              <a:t> рекомендовано інтенсифікувати використання мультимедійного супроводу (презентацій, </a:t>
            </a:r>
            <a:r>
              <a:rPr lang="uk-UA" dirty="0" err="1" smtClean="0">
                <a:latin typeface="Times New Roman" panose="02020603050405020304" pitchFamily="18" charset="0"/>
                <a:cs typeface="Times New Roman" panose="02020603050405020304" pitchFamily="18" charset="0"/>
              </a:rPr>
              <a:t>відеоконтенту</a:t>
            </a:r>
            <a:r>
              <a:rPr lang="uk-UA" dirty="0" smtClean="0">
                <a:latin typeface="Times New Roman" panose="02020603050405020304" pitchFamily="18" charset="0"/>
                <a:cs typeface="Times New Roman" panose="02020603050405020304" pitchFamily="18" charset="0"/>
              </a:rPr>
              <a:t>) для полегшення сприйняття теоретичного матеріалу.</a:t>
            </a:r>
          </a:p>
          <a:p>
            <a:pPr marL="0" indent="0" algn="just">
              <a:buNone/>
            </a:pPr>
            <a:r>
              <a:rPr lang="uk-UA" b="1" dirty="0" smtClean="0">
                <a:latin typeface="Times New Roman" panose="02020603050405020304" pitchFamily="18" charset="0"/>
                <a:cs typeface="Times New Roman" panose="02020603050405020304" pitchFamily="18" charset="0"/>
              </a:rPr>
              <a:t>Академічна етика та атмосфера:</a:t>
            </a:r>
            <a:r>
              <a:rPr lang="uk-UA" dirty="0" smtClean="0">
                <a:latin typeface="Times New Roman" panose="02020603050405020304" pitchFamily="18" charset="0"/>
                <a:cs typeface="Times New Roman" panose="02020603050405020304" pitchFamily="18" charset="0"/>
              </a:rPr>
              <a:t> респонденти висловлюють щиру вдячність колективу за високу толерантність, емоційну підтримку та створення сприятливого психологічного клімату, що сприяє продуктивному навчанню.</a:t>
            </a:r>
          </a:p>
          <a:p>
            <a:pPr marL="0" indent="0" algn="just">
              <a:buNone/>
            </a:pPr>
            <a:r>
              <a:rPr lang="uk-UA" b="1" dirty="0" smtClean="0">
                <a:latin typeface="Times New Roman" panose="02020603050405020304" pitchFamily="18" charset="0"/>
                <a:cs typeface="Times New Roman" panose="02020603050405020304" pitchFamily="18" charset="0"/>
              </a:rPr>
              <a:t>Загальний висновок:</a:t>
            </a:r>
            <a:r>
              <a:rPr lang="uk-UA" dirty="0" smtClean="0">
                <a:latin typeface="Times New Roman" panose="02020603050405020304" pitchFamily="18" charset="0"/>
                <a:cs typeface="Times New Roman" panose="02020603050405020304" pitchFamily="18" charset="0"/>
              </a:rPr>
              <a:t> попри високі стандарти викладання, стратегічними завданнями для кафедри є оптимізація часового розподілу, модернізація методичного інструментарію та ширше впровадження інтерактивних і візуальних технологій.</a:t>
            </a:r>
          </a:p>
          <a:p>
            <a:endParaRPr lang="uk-UA" dirty="0"/>
          </a:p>
        </p:txBody>
      </p:sp>
      <p:sp>
        <p:nvSpPr>
          <p:cNvPr id="3" name="Нижний колонтитул 2"/>
          <p:cNvSpPr>
            <a:spLocks noGrp="1"/>
          </p:cNvSpPr>
          <p:nvPr>
            <p:ph type="ftr" sz="quarter" idx="11"/>
          </p:nvPr>
        </p:nvSpPr>
        <p:spPr/>
        <p:txBody>
          <a:bodyPr/>
          <a:lstStyle/>
          <a:p>
            <a:r>
              <a:rPr lang="uk-UA"/>
              <a:t>Одеський національний медичний університет</a:t>
            </a:r>
          </a:p>
        </p:txBody>
      </p:sp>
    </p:spTree>
    <p:extLst>
      <p:ext uri="{BB962C8B-B14F-4D97-AF65-F5344CB8AC3E}">
        <p14:creationId xmlns:p14="http://schemas.microsoft.com/office/powerpoint/2010/main" val="2808323940"/>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2273</TotalTime>
  <Words>1516</Words>
  <Application>Microsoft Office PowerPoint</Application>
  <PresentationFormat>Экран (4:3)</PresentationFormat>
  <Paragraphs>98</Paragraphs>
  <Slides>11</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11</vt:i4>
      </vt:variant>
    </vt:vector>
  </HeadingPairs>
  <TitlesOfParts>
    <vt:vector size="19" baseType="lpstr">
      <vt:lpstr>Arial</vt:lpstr>
      <vt:lpstr>Calibri</vt:lpstr>
      <vt:lpstr>Calibri Light</vt:lpstr>
      <vt:lpstr>Times New Roman</vt:lpstr>
      <vt:lpstr>Wingdings</vt:lpstr>
      <vt:lpstr>Wingdings 3</vt:lpstr>
      <vt:lpstr>Yu Mincho</vt:lpstr>
      <vt:lpstr>Тема Office</vt:lpstr>
      <vt:lpstr>Звіт з анкетування про якість викладання дисциплін кафедрами ОНМедУ 2025-2026 н.р.  осінній семестр ОПП «Управління охорони здоров’я та фармацевтичним бізнесом»</vt:lpstr>
      <vt:lpstr>Кафедра менеджменту охорони здоров’я</vt:lpstr>
      <vt:lpstr>Кафедра менеджменту охорони здоров’я</vt:lpstr>
      <vt:lpstr>Кафедра суспільних наук</vt:lpstr>
      <vt:lpstr>Кафедра суспільних наук</vt:lpstr>
      <vt:lpstr>Кафедра організації та економіки фармації з післядипломною підготовкою</vt:lpstr>
      <vt:lpstr>Кафедра фізіології та біофізики</vt:lpstr>
      <vt:lpstr>Кафедра філософії, біоетики та іноземних мов</vt:lpstr>
      <vt:lpstr>Кафедра філософії, біоетики та іноземних мов</vt:lpstr>
      <vt:lpstr>Проблеми та зауваження,  що найчастіше називали здобувачі </vt:lpstr>
      <vt:lpstr>Рекомендації щодо усунення зауважень</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Звіт з анкетування про якість викладання дисциплін кафедрами ОНМедУ 2023-2024 навчальний рік І семестр</dc:title>
  <dc:creator>Катерина Миколаївна Усиченко</dc:creator>
  <cp:lastModifiedBy>Zenbook-Odessa</cp:lastModifiedBy>
  <cp:revision>92</cp:revision>
  <dcterms:created xsi:type="dcterms:W3CDTF">2024-04-08T12:29:26Z</dcterms:created>
  <dcterms:modified xsi:type="dcterms:W3CDTF">2026-03-18T19:20:33Z</dcterms:modified>
</cp:coreProperties>
</file>