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6" r:id="rId1"/>
  </p:sldMasterIdLst>
  <p:notesMasterIdLst>
    <p:notesMasterId r:id="rId37"/>
  </p:notesMasterIdLst>
  <p:sldIdLst>
    <p:sldId id="257" r:id="rId2"/>
    <p:sldId id="341" r:id="rId3"/>
    <p:sldId id="342" r:id="rId4"/>
    <p:sldId id="307" r:id="rId5"/>
    <p:sldId id="308" r:id="rId6"/>
    <p:sldId id="309" r:id="rId7"/>
    <p:sldId id="310" r:id="rId8"/>
    <p:sldId id="312" r:id="rId9"/>
    <p:sldId id="313" r:id="rId10"/>
    <p:sldId id="314" r:id="rId11"/>
    <p:sldId id="315" r:id="rId12"/>
    <p:sldId id="316" r:id="rId13"/>
    <p:sldId id="318" r:id="rId14"/>
    <p:sldId id="319" r:id="rId15"/>
    <p:sldId id="320" r:id="rId16"/>
    <p:sldId id="321" r:id="rId17"/>
    <p:sldId id="322" r:id="rId18"/>
    <p:sldId id="323" r:id="rId19"/>
    <p:sldId id="326" r:id="rId20"/>
    <p:sldId id="327" r:id="rId21"/>
    <p:sldId id="343" r:id="rId22"/>
    <p:sldId id="329" r:id="rId23"/>
    <p:sldId id="330" r:id="rId24"/>
    <p:sldId id="331" r:id="rId25"/>
    <p:sldId id="332" r:id="rId26"/>
    <p:sldId id="334" r:id="rId27"/>
    <p:sldId id="333" r:id="rId28"/>
    <p:sldId id="335" r:id="rId29"/>
    <p:sldId id="336" r:id="rId30"/>
    <p:sldId id="337" r:id="rId31"/>
    <p:sldId id="306" r:id="rId32"/>
    <p:sldId id="338" r:id="rId33"/>
    <p:sldId id="339" r:id="rId34"/>
    <p:sldId id="305" r:id="rId35"/>
    <p:sldId id="340" r:id="rId36"/>
  </p:sldIdLst>
  <p:sldSz cx="9144000" cy="6858000" type="screen4x3"/>
  <p:notesSz cx="6761163" cy="9942513"/>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797"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Усыченко Медин" userId="e90cd61c-49b6-402a-986c-59281cd009c4" providerId="ADAL" clId="{0501337C-01F3-4E6A-942C-672293BB06D4}"/>
    <pc:docChg chg="undo custSel addSld delSld modSld modMainMaster modNotesMaster">
      <pc:chgData name="Усыченко Медин" userId="e90cd61c-49b6-402a-986c-59281cd009c4" providerId="ADAL" clId="{0501337C-01F3-4E6A-942C-672293BB06D4}" dt="2025-01-29T09:12:48.838" v="1640"/>
      <pc:docMkLst>
        <pc:docMk/>
      </pc:docMkLst>
      <pc:sldChg chg="modSp">
        <pc:chgData name="Усыченко Медин" userId="e90cd61c-49b6-402a-986c-59281cd009c4" providerId="ADAL" clId="{0501337C-01F3-4E6A-942C-672293BB06D4}" dt="2025-01-29T08:18:17.335" v="1560" actId="113"/>
        <pc:sldMkLst>
          <pc:docMk/>
          <pc:sldMk cId="3017676829" sldId="305"/>
        </pc:sldMkLst>
        <pc:spChg chg="mod">
          <ac:chgData name="Усыченко Медин" userId="e90cd61c-49b6-402a-986c-59281cd009c4" providerId="ADAL" clId="{0501337C-01F3-4E6A-942C-672293BB06D4}" dt="2025-01-29T08:16:48.923" v="1410" actId="1076"/>
          <ac:spMkLst>
            <pc:docMk/>
            <pc:sldMk cId="3017676829" sldId="305"/>
            <ac:spMk id="3" creationId="{E497CE90-A36B-36FE-129A-E43646FC77BA}"/>
          </ac:spMkLst>
        </pc:spChg>
        <pc:spChg chg="mod">
          <ac:chgData name="Усыченко Медин" userId="e90cd61c-49b6-402a-986c-59281cd009c4" providerId="ADAL" clId="{0501337C-01F3-4E6A-942C-672293BB06D4}" dt="2025-01-29T08:18:17.335" v="1560" actId="113"/>
          <ac:spMkLst>
            <pc:docMk/>
            <pc:sldMk cId="3017676829" sldId="305"/>
            <ac:spMk id="6" creationId="{58D13212-0043-4E2F-A29D-36698AB8E621}"/>
          </ac:spMkLst>
        </pc:spChg>
      </pc:sldChg>
      <pc:sldChg chg="modSp">
        <pc:chgData name="Усыченко Медин" userId="e90cd61c-49b6-402a-986c-59281cd009c4" providerId="ADAL" clId="{0501337C-01F3-4E6A-942C-672293BB06D4}" dt="2025-01-29T08:12:04.976" v="1251" actId="113"/>
        <pc:sldMkLst>
          <pc:docMk/>
          <pc:sldMk cId="1226443930" sldId="306"/>
        </pc:sldMkLst>
        <pc:spChg chg="mod">
          <ac:chgData name="Усыченко Медин" userId="e90cd61c-49b6-402a-986c-59281cd009c4" providerId="ADAL" clId="{0501337C-01F3-4E6A-942C-672293BB06D4}" dt="2025-01-29T08:10:11.159" v="1224" actId="1076"/>
          <ac:spMkLst>
            <pc:docMk/>
            <pc:sldMk cId="1226443930" sldId="306"/>
            <ac:spMk id="2" creationId="{59A811ED-46E5-4EE0-A351-C1D060F92EFF}"/>
          </ac:spMkLst>
        </pc:spChg>
        <pc:spChg chg="mod">
          <ac:chgData name="Усыченко Медин" userId="e90cd61c-49b6-402a-986c-59281cd009c4" providerId="ADAL" clId="{0501337C-01F3-4E6A-942C-672293BB06D4}" dt="2025-01-29T08:10:47.226" v="1237" actId="5793"/>
          <ac:spMkLst>
            <pc:docMk/>
            <pc:sldMk cId="1226443930" sldId="306"/>
            <ac:spMk id="3" creationId="{AAEF385E-DF15-4326-8D75-BAED44A62A37}"/>
          </ac:spMkLst>
        </pc:spChg>
        <pc:spChg chg="mod">
          <ac:chgData name="Усыченко Медин" userId="e90cd61c-49b6-402a-986c-59281cd009c4" providerId="ADAL" clId="{0501337C-01F3-4E6A-942C-672293BB06D4}" dt="2025-01-29T08:12:04.976" v="1251" actId="113"/>
          <ac:spMkLst>
            <pc:docMk/>
            <pc:sldMk cId="1226443930" sldId="306"/>
            <ac:spMk id="5" creationId="{1D55A569-B498-447B-A8D2-A9C9024BB548}"/>
          </ac:spMkLst>
        </pc:spChg>
        <pc:spChg chg="mod">
          <ac:chgData name="Усыченко Медин" userId="e90cd61c-49b6-402a-986c-59281cd009c4" providerId="ADAL" clId="{0501337C-01F3-4E6A-942C-672293BB06D4}" dt="2025-01-29T08:10:26.627" v="1230" actId="1076"/>
          <ac:spMkLst>
            <pc:docMk/>
            <pc:sldMk cId="1226443930" sldId="306"/>
            <ac:spMk id="7" creationId="{DA8E3ECC-97D5-D6AA-6CEA-2EBED8AE2255}"/>
          </ac:spMkLst>
        </pc:spChg>
        <pc:picChg chg="mod">
          <ac:chgData name="Усыченко Медин" userId="e90cd61c-49b6-402a-986c-59281cd009c4" providerId="ADAL" clId="{0501337C-01F3-4E6A-942C-672293BB06D4}" dt="2025-01-29T08:10:12.787" v="1225" actId="1076"/>
          <ac:picMkLst>
            <pc:docMk/>
            <pc:sldMk cId="1226443930" sldId="306"/>
            <ac:picMk id="6" creationId="{4C980CAB-CF16-4AA1-BAD8-4F424F49C601}"/>
          </ac:picMkLst>
        </pc:picChg>
      </pc:sldChg>
      <pc:sldChg chg="modSp">
        <pc:chgData name="Усыченко Медин" userId="e90cd61c-49b6-402a-986c-59281cd009c4" providerId="ADAL" clId="{0501337C-01F3-4E6A-942C-672293BB06D4}" dt="2025-01-29T07:08:51.118" v="103"/>
        <pc:sldMkLst>
          <pc:docMk/>
          <pc:sldMk cId="2890427425" sldId="307"/>
        </pc:sldMkLst>
        <pc:spChg chg="mod">
          <ac:chgData name="Усыченко Медин" userId="e90cd61c-49b6-402a-986c-59281cd009c4" providerId="ADAL" clId="{0501337C-01F3-4E6A-942C-672293BB06D4}" dt="2025-01-29T07:02:05.388" v="26" actId="790"/>
          <ac:spMkLst>
            <pc:docMk/>
            <pc:sldMk cId="2890427425" sldId="307"/>
            <ac:spMk id="3" creationId="{767952F3-8D42-0D9E-CD20-5FC1789DB50D}"/>
          </ac:spMkLst>
        </pc:spChg>
        <pc:spChg chg="mod">
          <ac:chgData name="Усыченко Медин" userId="e90cd61c-49b6-402a-986c-59281cd009c4" providerId="ADAL" clId="{0501337C-01F3-4E6A-942C-672293BB06D4}" dt="2025-01-29T07:08:51.118" v="103"/>
          <ac:spMkLst>
            <pc:docMk/>
            <pc:sldMk cId="2890427425" sldId="307"/>
            <ac:spMk id="5" creationId="{83B8CC2A-B293-A2FC-2853-B6E5E13EE341}"/>
          </ac:spMkLst>
        </pc:spChg>
        <pc:spChg chg="mod">
          <ac:chgData name="Усыченко Медин" userId="e90cd61c-49b6-402a-986c-59281cd009c4" providerId="ADAL" clId="{0501337C-01F3-4E6A-942C-672293BB06D4}" dt="2025-01-29T07:00:53.944" v="17" actId="1076"/>
          <ac:spMkLst>
            <pc:docMk/>
            <pc:sldMk cId="2890427425" sldId="307"/>
            <ac:spMk id="7" creationId="{328952EF-7D3B-C87A-2542-FE65B1F776B5}"/>
          </ac:spMkLst>
        </pc:spChg>
      </pc:sldChg>
      <pc:sldChg chg="modSp">
        <pc:chgData name="Усыченко Медин" userId="e90cd61c-49b6-402a-986c-59281cd009c4" providerId="ADAL" clId="{0501337C-01F3-4E6A-942C-672293BB06D4}" dt="2025-01-29T07:08:51.118" v="103"/>
        <pc:sldMkLst>
          <pc:docMk/>
          <pc:sldMk cId="1926607416" sldId="308"/>
        </pc:sldMkLst>
        <pc:spChg chg="mod">
          <ac:chgData name="Усыченко Медин" userId="e90cd61c-49b6-402a-986c-59281cd009c4" providerId="ADAL" clId="{0501337C-01F3-4E6A-942C-672293BB06D4}" dt="2025-01-29T07:04:01.363" v="42" actId="14100"/>
          <ac:spMkLst>
            <pc:docMk/>
            <pc:sldMk cId="1926607416" sldId="308"/>
            <ac:spMk id="2" creationId="{6DFE6424-C5F7-D79E-11F1-5D4E44A01D67}"/>
          </ac:spMkLst>
        </pc:spChg>
        <pc:spChg chg="mod">
          <ac:chgData name="Усыченко Медин" userId="e90cd61c-49b6-402a-986c-59281cd009c4" providerId="ADAL" clId="{0501337C-01F3-4E6A-942C-672293BB06D4}" dt="2025-01-29T07:08:51.118" v="103"/>
          <ac:spMkLst>
            <pc:docMk/>
            <pc:sldMk cId="1926607416" sldId="308"/>
            <ac:spMk id="3" creationId="{C606515F-F131-288E-F610-6AE713A6047E}"/>
          </ac:spMkLst>
        </pc:spChg>
        <pc:spChg chg="mod">
          <ac:chgData name="Усыченко Медин" userId="e90cd61c-49b6-402a-986c-59281cd009c4" providerId="ADAL" clId="{0501337C-01F3-4E6A-942C-672293BB06D4}" dt="2025-01-29T07:08:51.118" v="103"/>
          <ac:spMkLst>
            <pc:docMk/>
            <pc:sldMk cId="1926607416" sldId="308"/>
            <ac:spMk id="5" creationId="{5E951825-5B56-C53A-EF9E-CA84E08832A9}"/>
          </ac:spMkLst>
        </pc:spChg>
        <pc:spChg chg="mod">
          <ac:chgData name="Усыченко Медин" userId="e90cd61c-49b6-402a-986c-59281cd009c4" providerId="ADAL" clId="{0501337C-01F3-4E6A-942C-672293BB06D4}" dt="2025-01-29T07:03:22.530" v="31" actId="1076"/>
          <ac:spMkLst>
            <pc:docMk/>
            <pc:sldMk cId="1926607416" sldId="308"/>
            <ac:spMk id="7" creationId="{43C50745-07C5-1D6B-B3F5-6960AB08A68C}"/>
          </ac:spMkLst>
        </pc:spChg>
        <pc:picChg chg="mod">
          <ac:chgData name="Усыченко Медин" userId="e90cd61c-49b6-402a-986c-59281cd009c4" providerId="ADAL" clId="{0501337C-01F3-4E6A-942C-672293BB06D4}" dt="2025-01-29T07:02:17.416" v="27" actId="1076"/>
          <ac:picMkLst>
            <pc:docMk/>
            <pc:sldMk cId="1926607416" sldId="308"/>
            <ac:picMk id="6" creationId="{A17EC0D6-CC89-3415-766E-951C3A04CB34}"/>
          </ac:picMkLst>
        </pc:picChg>
      </pc:sldChg>
      <pc:sldChg chg="modSp">
        <pc:chgData name="Усыченко Медин" userId="e90cd61c-49b6-402a-986c-59281cd009c4" providerId="ADAL" clId="{0501337C-01F3-4E6A-942C-672293BB06D4}" dt="2025-01-29T07:08:51.118" v="103"/>
        <pc:sldMkLst>
          <pc:docMk/>
          <pc:sldMk cId="78560861" sldId="309"/>
        </pc:sldMkLst>
        <pc:spChg chg="mod">
          <ac:chgData name="Усыченко Медин" userId="e90cd61c-49b6-402a-986c-59281cd009c4" providerId="ADAL" clId="{0501337C-01F3-4E6A-942C-672293BB06D4}" dt="2025-01-29T07:08:51.118" v="103"/>
          <ac:spMkLst>
            <pc:docMk/>
            <pc:sldMk cId="78560861" sldId="309"/>
            <ac:spMk id="3" creationId="{876AAE1A-1B82-9DE0-495B-D59ACFB72646}"/>
          </ac:spMkLst>
        </pc:spChg>
        <pc:spChg chg="mod">
          <ac:chgData name="Усыченко Медин" userId="e90cd61c-49b6-402a-986c-59281cd009c4" providerId="ADAL" clId="{0501337C-01F3-4E6A-942C-672293BB06D4}" dt="2025-01-29T07:08:51.118" v="103"/>
          <ac:spMkLst>
            <pc:docMk/>
            <pc:sldMk cId="78560861" sldId="309"/>
            <ac:spMk id="5" creationId="{CF37959B-0712-0409-4A64-63EB456EA8BC}"/>
          </ac:spMkLst>
        </pc:spChg>
        <pc:spChg chg="mod">
          <ac:chgData name="Усыченко Медин" userId="e90cd61c-49b6-402a-986c-59281cd009c4" providerId="ADAL" clId="{0501337C-01F3-4E6A-942C-672293BB06D4}" dt="2025-01-29T07:05:35.952" v="64" actId="1076"/>
          <ac:spMkLst>
            <pc:docMk/>
            <pc:sldMk cId="78560861" sldId="309"/>
            <ac:spMk id="7" creationId="{1DFCE97C-EFDD-33B2-389B-69F3D1421822}"/>
          </ac:spMkLst>
        </pc:spChg>
      </pc:sldChg>
      <pc:sldChg chg="modSp">
        <pc:chgData name="Усыченко Медин" userId="e90cd61c-49b6-402a-986c-59281cd009c4" providerId="ADAL" clId="{0501337C-01F3-4E6A-942C-672293BB06D4}" dt="2025-01-29T07:09:05.483" v="108" actId="313"/>
        <pc:sldMkLst>
          <pc:docMk/>
          <pc:sldMk cId="1427897777" sldId="310"/>
        </pc:sldMkLst>
        <pc:spChg chg="mod">
          <ac:chgData name="Усыченко Медин" userId="e90cd61c-49b6-402a-986c-59281cd009c4" providerId="ADAL" clId="{0501337C-01F3-4E6A-942C-672293BB06D4}" dt="2025-01-29T07:08:51.118" v="103"/>
          <ac:spMkLst>
            <pc:docMk/>
            <pc:sldMk cId="1427897777" sldId="310"/>
            <ac:spMk id="3" creationId="{B4FCABBA-09BA-3673-FE5D-EC4C2D33CAFA}"/>
          </ac:spMkLst>
        </pc:spChg>
        <pc:spChg chg="mod">
          <ac:chgData name="Усыченко Медин" userId="e90cd61c-49b6-402a-986c-59281cd009c4" providerId="ADAL" clId="{0501337C-01F3-4E6A-942C-672293BB06D4}" dt="2025-01-29T07:09:05.483" v="108" actId="313"/>
          <ac:spMkLst>
            <pc:docMk/>
            <pc:sldMk cId="1427897777" sldId="310"/>
            <ac:spMk id="5" creationId="{B3EBD5D4-8CDE-8652-F8BC-099720A1B7D5}"/>
          </ac:spMkLst>
        </pc:spChg>
        <pc:spChg chg="mod">
          <ac:chgData name="Усыченко Медин" userId="e90cd61c-49b6-402a-986c-59281cd009c4" providerId="ADAL" clId="{0501337C-01F3-4E6A-942C-672293BB06D4}" dt="2025-01-29T07:06:59.894" v="83" actId="1076"/>
          <ac:spMkLst>
            <pc:docMk/>
            <pc:sldMk cId="1427897777" sldId="310"/>
            <ac:spMk id="7" creationId="{E1AA6F72-FF40-BECB-5FDD-B1F1593978F1}"/>
          </ac:spMkLst>
        </pc:spChg>
      </pc:sldChg>
      <pc:sldChg chg="modSp">
        <pc:chgData name="Усыченко Медин" userId="e90cd61c-49b6-402a-986c-59281cd009c4" providerId="ADAL" clId="{0501337C-01F3-4E6A-942C-672293BB06D4}" dt="2025-01-29T07:11:15.367" v="146" actId="313"/>
        <pc:sldMkLst>
          <pc:docMk/>
          <pc:sldMk cId="3180669445" sldId="312"/>
        </pc:sldMkLst>
        <pc:spChg chg="mod">
          <ac:chgData name="Усыченко Медин" userId="e90cd61c-49b6-402a-986c-59281cd009c4" providerId="ADAL" clId="{0501337C-01F3-4E6A-942C-672293BB06D4}" dt="2025-01-29T07:09:33.266" v="114" actId="14100"/>
          <ac:spMkLst>
            <pc:docMk/>
            <pc:sldMk cId="3180669445" sldId="312"/>
            <ac:spMk id="2" creationId="{846D8C79-944D-ECE4-C512-8EE1834EBA9C}"/>
          </ac:spMkLst>
        </pc:spChg>
        <pc:spChg chg="mod">
          <ac:chgData name="Усыченко Медин" userId="e90cd61c-49b6-402a-986c-59281cd009c4" providerId="ADAL" clId="{0501337C-01F3-4E6A-942C-672293BB06D4}" dt="2025-01-29T07:10:17.154" v="129" actId="20577"/>
          <ac:spMkLst>
            <pc:docMk/>
            <pc:sldMk cId="3180669445" sldId="312"/>
            <ac:spMk id="3" creationId="{CD28D6DE-D555-A6DE-D53C-AB6125816776}"/>
          </ac:spMkLst>
        </pc:spChg>
        <pc:spChg chg="mod">
          <ac:chgData name="Усыченко Медин" userId="e90cd61c-49b6-402a-986c-59281cd009c4" providerId="ADAL" clId="{0501337C-01F3-4E6A-942C-672293BB06D4}" dt="2025-01-29T07:11:15.367" v="146" actId="313"/>
          <ac:spMkLst>
            <pc:docMk/>
            <pc:sldMk cId="3180669445" sldId="312"/>
            <ac:spMk id="5" creationId="{81E522AA-668E-0F66-13B6-591AEED64E15}"/>
          </ac:spMkLst>
        </pc:spChg>
        <pc:spChg chg="mod">
          <ac:chgData name="Усыченко Медин" userId="e90cd61c-49b6-402a-986c-59281cd009c4" providerId="ADAL" clId="{0501337C-01F3-4E6A-942C-672293BB06D4}" dt="2025-01-29T07:09:39.998" v="117" actId="1076"/>
          <ac:spMkLst>
            <pc:docMk/>
            <pc:sldMk cId="3180669445" sldId="312"/>
            <ac:spMk id="7" creationId="{C17BD68A-26D2-319A-9242-AF77DEA4386B}"/>
          </ac:spMkLst>
        </pc:spChg>
        <pc:picChg chg="mod">
          <ac:chgData name="Усыченко Медин" userId="e90cd61c-49b6-402a-986c-59281cd009c4" providerId="ADAL" clId="{0501337C-01F3-4E6A-942C-672293BB06D4}" dt="2025-01-29T07:09:35.051" v="115" actId="1076"/>
          <ac:picMkLst>
            <pc:docMk/>
            <pc:sldMk cId="3180669445" sldId="312"/>
            <ac:picMk id="6" creationId="{6A005318-95FF-250E-673F-9850465535EF}"/>
          </ac:picMkLst>
        </pc:picChg>
      </pc:sldChg>
      <pc:sldChg chg="modSp">
        <pc:chgData name="Усыченко Медин" userId="e90cd61c-49b6-402a-986c-59281cd009c4" providerId="ADAL" clId="{0501337C-01F3-4E6A-942C-672293BB06D4}" dt="2025-01-29T07:13:19.806" v="183" actId="1076"/>
        <pc:sldMkLst>
          <pc:docMk/>
          <pc:sldMk cId="1787740841" sldId="313"/>
        </pc:sldMkLst>
        <pc:spChg chg="mod">
          <ac:chgData name="Усыченко Медин" userId="e90cd61c-49b6-402a-986c-59281cd009c4" providerId="ADAL" clId="{0501337C-01F3-4E6A-942C-672293BB06D4}" dt="2025-01-29T07:12:04.339" v="159" actId="14100"/>
          <ac:spMkLst>
            <pc:docMk/>
            <pc:sldMk cId="1787740841" sldId="313"/>
            <ac:spMk id="2" creationId="{E4D096EB-CFAC-EB05-43A5-53D90481AFC6}"/>
          </ac:spMkLst>
        </pc:spChg>
        <pc:spChg chg="mod">
          <ac:chgData name="Усыченко Медин" userId="e90cd61c-49b6-402a-986c-59281cd009c4" providerId="ADAL" clId="{0501337C-01F3-4E6A-942C-672293BB06D4}" dt="2025-01-29T07:13:09.616" v="182" actId="20577"/>
          <ac:spMkLst>
            <pc:docMk/>
            <pc:sldMk cId="1787740841" sldId="313"/>
            <ac:spMk id="3" creationId="{34D6DC32-3A2B-09FF-0BFB-DEB420067BB4}"/>
          </ac:spMkLst>
        </pc:spChg>
        <pc:spChg chg="mod">
          <ac:chgData name="Усыченко Медин" userId="e90cd61c-49b6-402a-986c-59281cd009c4" providerId="ADAL" clId="{0501337C-01F3-4E6A-942C-672293BB06D4}" dt="2025-01-29T07:12:59.232" v="181" actId="20577"/>
          <ac:spMkLst>
            <pc:docMk/>
            <pc:sldMk cId="1787740841" sldId="313"/>
            <ac:spMk id="5" creationId="{FDFA7441-9BA4-FA93-A32D-B4918EFF7D77}"/>
          </ac:spMkLst>
        </pc:spChg>
        <pc:spChg chg="mod">
          <ac:chgData name="Усыченко Медин" userId="e90cd61c-49b6-402a-986c-59281cd009c4" providerId="ADAL" clId="{0501337C-01F3-4E6A-942C-672293BB06D4}" dt="2025-01-29T07:11:22.474" v="147" actId="1076"/>
          <ac:spMkLst>
            <pc:docMk/>
            <pc:sldMk cId="1787740841" sldId="313"/>
            <ac:spMk id="7" creationId="{72C7E05C-E31A-3D55-4338-224A7C361BC3}"/>
          </ac:spMkLst>
        </pc:spChg>
        <pc:picChg chg="mod">
          <ac:chgData name="Усыченко Медин" userId="e90cd61c-49b6-402a-986c-59281cd009c4" providerId="ADAL" clId="{0501337C-01F3-4E6A-942C-672293BB06D4}" dt="2025-01-29T07:13:19.806" v="183" actId="1076"/>
          <ac:picMkLst>
            <pc:docMk/>
            <pc:sldMk cId="1787740841" sldId="313"/>
            <ac:picMk id="6" creationId="{406C8420-69C7-CFA4-C189-00394920D1B7}"/>
          </ac:picMkLst>
        </pc:picChg>
      </pc:sldChg>
      <pc:sldChg chg="modSp">
        <pc:chgData name="Усыченко Медин" userId="e90cd61c-49b6-402a-986c-59281cd009c4" providerId="ADAL" clId="{0501337C-01F3-4E6A-942C-672293BB06D4}" dt="2025-01-29T07:23:21.320" v="350" actId="6549"/>
        <pc:sldMkLst>
          <pc:docMk/>
          <pc:sldMk cId="427837770" sldId="314"/>
        </pc:sldMkLst>
        <pc:spChg chg="mod">
          <ac:chgData name="Усыченко Медин" userId="e90cd61c-49b6-402a-986c-59281cd009c4" providerId="ADAL" clId="{0501337C-01F3-4E6A-942C-672293BB06D4}" dt="2025-01-29T07:13:33.657" v="187" actId="1076"/>
          <ac:spMkLst>
            <pc:docMk/>
            <pc:sldMk cId="427837770" sldId="314"/>
            <ac:spMk id="2" creationId="{7E5AEA6E-C49B-98BE-7299-4D68FB41FFD8}"/>
          </ac:spMkLst>
        </pc:spChg>
        <pc:spChg chg="mod">
          <ac:chgData name="Усыченко Медин" userId="e90cd61c-49b6-402a-986c-59281cd009c4" providerId="ADAL" clId="{0501337C-01F3-4E6A-942C-672293BB06D4}" dt="2025-01-29T07:23:21.320" v="350" actId="6549"/>
          <ac:spMkLst>
            <pc:docMk/>
            <pc:sldMk cId="427837770" sldId="314"/>
            <ac:spMk id="3" creationId="{FA832E4E-5870-4258-44DB-869A33DBE297}"/>
          </ac:spMkLst>
        </pc:spChg>
        <pc:spChg chg="mod">
          <ac:chgData name="Усыченко Медин" userId="e90cd61c-49b6-402a-986c-59281cd009c4" providerId="ADAL" clId="{0501337C-01F3-4E6A-942C-672293BB06D4}" dt="2025-01-29T07:23:14.467" v="349" actId="403"/>
          <ac:spMkLst>
            <pc:docMk/>
            <pc:sldMk cId="427837770" sldId="314"/>
            <ac:spMk id="5" creationId="{4D137028-1952-DFB2-FAEB-E48009273027}"/>
          </ac:spMkLst>
        </pc:spChg>
        <pc:spChg chg="mod">
          <ac:chgData name="Усыченко Медин" userId="e90cd61c-49b6-402a-986c-59281cd009c4" providerId="ADAL" clId="{0501337C-01F3-4E6A-942C-672293BB06D4}" dt="2025-01-29T07:13:42.311" v="191" actId="1076"/>
          <ac:spMkLst>
            <pc:docMk/>
            <pc:sldMk cId="427837770" sldId="314"/>
            <ac:spMk id="7" creationId="{B99D6F2E-9534-229D-6532-411C12F74897}"/>
          </ac:spMkLst>
        </pc:spChg>
        <pc:picChg chg="mod">
          <ac:chgData name="Усыченко Медин" userId="e90cd61c-49b6-402a-986c-59281cd009c4" providerId="ADAL" clId="{0501337C-01F3-4E6A-942C-672293BB06D4}" dt="2025-01-29T07:13:36.700" v="188" actId="1076"/>
          <ac:picMkLst>
            <pc:docMk/>
            <pc:sldMk cId="427837770" sldId="314"/>
            <ac:picMk id="6" creationId="{3943A0DC-C3B4-C1E6-1EDD-D1454CA44EEF}"/>
          </ac:picMkLst>
        </pc:picChg>
      </pc:sldChg>
      <pc:sldChg chg="modSp">
        <pc:chgData name="Усыченко Медин" userId="e90cd61c-49b6-402a-986c-59281cd009c4" providerId="ADAL" clId="{0501337C-01F3-4E6A-942C-672293BB06D4}" dt="2025-01-29T07:25:44.955" v="382" actId="790"/>
        <pc:sldMkLst>
          <pc:docMk/>
          <pc:sldMk cId="1586461834" sldId="315"/>
        </pc:sldMkLst>
        <pc:spChg chg="mod">
          <ac:chgData name="Усыченко Медин" userId="e90cd61c-49b6-402a-986c-59281cd009c4" providerId="ADAL" clId="{0501337C-01F3-4E6A-942C-672293BB06D4}" dt="2025-01-29T07:23:51.886" v="356" actId="14100"/>
          <ac:spMkLst>
            <pc:docMk/>
            <pc:sldMk cId="1586461834" sldId="315"/>
            <ac:spMk id="2" creationId="{3230466F-4273-32E5-59DD-EA2D000B1DF9}"/>
          </ac:spMkLst>
        </pc:spChg>
        <pc:spChg chg="mod">
          <ac:chgData name="Усыченко Медин" userId="e90cd61c-49b6-402a-986c-59281cd009c4" providerId="ADAL" clId="{0501337C-01F3-4E6A-942C-672293BB06D4}" dt="2025-01-29T07:25:18.596" v="373" actId="14100"/>
          <ac:spMkLst>
            <pc:docMk/>
            <pc:sldMk cId="1586461834" sldId="315"/>
            <ac:spMk id="3" creationId="{3EF2AA4D-1C56-5561-C75A-3DAF9AA3A575}"/>
          </ac:spMkLst>
        </pc:spChg>
        <pc:spChg chg="mod">
          <ac:chgData name="Усыченко Медин" userId="e90cd61c-49b6-402a-986c-59281cd009c4" providerId="ADAL" clId="{0501337C-01F3-4E6A-942C-672293BB06D4}" dt="2025-01-29T07:25:44.955" v="382" actId="790"/>
          <ac:spMkLst>
            <pc:docMk/>
            <pc:sldMk cId="1586461834" sldId="315"/>
            <ac:spMk id="5" creationId="{7FEF27D0-C651-37EE-0DC7-F9ED05FD5D84}"/>
          </ac:spMkLst>
        </pc:spChg>
        <pc:spChg chg="mod">
          <ac:chgData name="Усыченко Медин" userId="e90cd61c-49b6-402a-986c-59281cd009c4" providerId="ADAL" clId="{0501337C-01F3-4E6A-942C-672293BB06D4}" dt="2025-01-29T07:25:16.461" v="372" actId="1076"/>
          <ac:spMkLst>
            <pc:docMk/>
            <pc:sldMk cId="1586461834" sldId="315"/>
            <ac:spMk id="7" creationId="{2F55E92D-4759-7C3B-B25C-C7CB114DE2F1}"/>
          </ac:spMkLst>
        </pc:spChg>
        <pc:picChg chg="mod">
          <ac:chgData name="Усыченко Медин" userId="e90cd61c-49b6-402a-986c-59281cd009c4" providerId="ADAL" clId="{0501337C-01F3-4E6A-942C-672293BB06D4}" dt="2025-01-29T07:23:42.713" v="351" actId="1076"/>
          <ac:picMkLst>
            <pc:docMk/>
            <pc:sldMk cId="1586461834" sldId="315"/>
            <ac:picMk id="6" creationId="{1A804DEC-FA21-2B1B-B8CA-04D6DC0B92CC}"/>
          </ac:picMkLst>
        </pc:picChg>
      </pc:sldChg>
      <pc:sldChg chg="modSp">
        <pc:chgData name="Усыченко Медин" userId="e90cd61c-49b6-402a-986c-59281cd009c4" providerId="ADAL" clId="{0501337C-01F3-4E6A-942C-672293BB06D4}" dt="2025-01-29T07:28:06.664" v="433" actId="6549"/>
        <pc:sldMkLst>
          <pc:docMk/>
          <pc:sldMk cId="1590229390" sldId="316"/>
        </pc:sldMkLst>
        <pc:spChg chg="mod">
          <ac:chgData name="Усыченко Медин" userId="e90cd61c-49b6-402a-986c-59281cd009c4" providerId="ADAL" clId="{0501337C-01F3-4E6A-942C-672293BB06D4}" dt="2025-01-29T07:26:06.995" v="388" actId="27636"/>
          <ac:spMkLst>
            <pc:docMk/>
            <pc:sldMk cId="1590229390" sldId="316"/>
            <ac:spMk id="2" creationId="{BB21CA07-EA03-6536-EDCB-DFCE3D3FECF2}"/>
          </ac:spMkLst>
        </pc:spChg>
        <pc:spChg chg="mod">
          <ac:chgData name="Усыченко Медин" userId="e90cd61c-49b6-402a-986c-59281cd009c4" providerId="ADAL" clId="{0501337C-01F3-4E6A-942C-672293BB06D4}" dt="2025-01-29T07:26:38.993" v="403" actId="790"/>
          <ac:spMkLst>
            <pc:docMk/>
            <pc:sldMk cId="1590229390" sldId="316"/>
            <ac:spMk id="3" creationId="{C5E0F69A-697E-47AC-17A3-D2CE5960BB64}"/>
          </ac:spMkLst>
        </pc:spChg>
        <pc:spChg chg="mod">
          <ac:chgData name="Усыченко Медин" userId="e90cd61c-49b6-402a-986c-59281cd009c4" providerId="ADAL" clId="{0501337C-01F3-4E6A-942C-672293BB06D4}" dt="2025-01-29T07:28:06.664" v="433" actId="6549"/>
          <ac:spMkLst>
            <pc:docMk/>
            <pc:sldMk cId="1590229390" sldId="316"/>
            <ac:spMk id="5" creationId="{94165464-89C1-E16A-AF2A-E5882FA42982}"/>
          </ac:spMkLst>
        </pc:spChg>
        <pc:spChg chg="mod">
          <ac:chgData name="Усыченко Медин" userId="e90cd61c-49b6-402a-986c-59281cd009c4" providerId="ADAL" clId="{0501337C-01F3-4E6A-942C-672293BB06D4}" dt="2025-01-29T07:26:17.870" v="395" actId="1076"/>
          <ac:spMkLst>
            <pc:docMk/>
            <pc:sldMk cId="1590229390" sldId="316"/>
            <ac:spMk id="7" creationId="{A1AF066A-637C-D121-5DB0-92E7364A46C2}"/>
          </ac:spMkLst>
        </pc:spChg>
        <pc:picChg chg="mod">
          <ac:chgData name="Усыченко Медин" userId="e90cd61c-49b6-402a-986c-59281cd009c4" providerId="ADAL" clId="{0501337C-01F3-4E6A-942C-672293BB06D4}" dt="2025-01-29T07:26:12.818" v="393" actId="1076"/>
          <ac:picMkLst>
            <pc:docMk/>
            <pc:sldMk cId="1590229390" sldId="316"/>
            <ac:picMk id="6" creationId="{EEEA2FD6-01FB-9139-5962-3278BC895ADE}"/>
          </ac:picMkLst>
        </pc:picChg>
      </pc:sldChg>
      <pc:sldChg chg="modSp">
        <pc:chgData name="Усыченко Медин" userId="e90cd61c-49b6-402a-986c-59281cd009c4" providerId="ADAL" clId="{0501337C-01F3-4E6A-942C-672293BB06D4}" dt="2025-01-29T07:31:47.198" v="485" actId="122"/>
        <pc:sldMkLst>
          <pc:docMk/>
          <pc:sldMk cId="3935927393" sldId="318"/>
        </pc:sldMkLst>
        <pc:spChg chg="mod">
          <ac:chgData name="Усыченко Медин" userId="e90cd61c-49b6-402a-986c-59281cd009c4" providerId="ADAL" clId="{0501337C-01F3-4E6A-942C-672293BB06D4}" dt="2025-01-29T07:28:33.417" v="440" actId="14100"/>
          <ac:spMkLst>
            <pc:docMk/>
            <pc:sldMk cId="3935927393" sldId="318"/>
            <ac:spMk id="2" creationId="{6781D8F4-8A4B-5DEA-BD3C-A194845A3272}"/>
          </ac:spMkLst>
        </pc:spChg>
        <pc:spChg chg="mod">
          <ac:chgData name="Усыченко Медин" userId="e90cd61c-49b6-402a-986c-59281cd009c4" providerId="ADAL" clId="{0501337C-01F3-4E6A-942C-672293BB06D4}" dt="2025-01-29T07:31:47.198" v="485" actId="122"/>
          <ac:spMkLst>
            <pc:docMk/>
            <pc:sldMk cId="3935927393" sldId="318"/>
            <ac:spMk id="3" creationId="{425EE47B-184A-2E1E-2B4B-B73A469010ED}"/>
          </ac:spMkLst>
        </pc:spChg>
        <pc:spChg chg="mod">
          <ac:chgData name="Усыченко Медин" userId="e90cd61c-49b6-402a-986c-59281cd009c4" providerId="ADAL" clId="{0501337C-01F3-4E6A-942C-672293BB06D4}" dt="2025-01-29T07:31:22.663" v="464" actId="27636"/>
          <ac:spMkLst>
            <pc:docMk/>
            <pc:sldMk cId="3935927393" sldId="318"/>
            <ac:spMk id="5" creationId="{2AC89397-A835-0AF2-E063-47FB5BE1ADDC}"/>
          </ac:spMkLst>
        </pc:spChg>
        <pc:picChg chg="mod">
          <ac:chgData name="Усыченко Медин" userId="e90cd61c-49b6-402a-986c-59281cd009c4" providerId="ADAL" clId="{0501337C-01F3-4E6A-942C-672293BB06D4}" dt="2025-01-29T07:28:24.004" v="435" actId="1076"/>
          <ac:picMkLst>
            <pc:docMk/>
            <pc:sldMk cId="3935927393" sldId="318"/>
            <ac:picMk id="6" creationId="{98A08731-E38A-3888-4B97-08D0FE0CFC1E}"/>
          </ac:picMkLst>
        </pc:picChg>
      </pc:sldChg>
      <pc:sldChg chg="modSp">
        <pc:chgData name="Усыченко Медин" userId="e90cd61c-49b6-402a-986c-59281cd009c4" providerId="ADAL" clId="{0501337C-01F3-4E6A-942C-672293BB06D4}" dt="2025-01-29T07:36:02.351" v="569" actId="20577"/>
        <pc:sldMkLst>
          <pc:docMk/>
          <pc:sldMk cId="245283854" sldId="319"/>
        </pc:sldMkLst>
        <pc:spChg chg="mod">
          <ac:chgData name="Усыченко Медин" userId="e90cd61c-49b6-402a-986c-59281cd009c4" providerId="ADAL" clId="{0501337C-01F3-4E6A-942C-672293BB06D4}" dt="2025-01-29T07:32:29.235" v="509" actId="14100"/>
          <ac:spMkLst>
            <pc:docMk/>
            <pc:sldMk cId="245283854" sldId="319"/>
            <ac:spMk id="2" creationId="{5884C662-F145-1493-E8FE-E336225590EF}"/>
          </ac:spMkLst>
        </pc:spChg>
        <pc:spChg chg="mod">
          <ac:chgData name="Усыченко Медин" userId="e90cd61c-49b6-402a-986c-59281cd009c4" providerId="ADAL" clId="{0501337C-01F3-4E6A-942C-672293BB06D4}" dt="2025-01-29T07:33:04.197" v="525" actId="20577"/>
          <ac:spMkLst>
            <pc:docMk/>
            <pc:sldMk cId="245283854" sldId="319"/>
            <ac:spMk id="3" creationId="{542ACE34-F9CD-B1C6-0647-51A27E40072A}"/>
          </ac:spMkLst>
        </pc:spChg>
        <pc:spChg chg="mod">
          <ac:chgData name="Усыченко Медин" userId="e90cd61c-49b6-402a-986c-59281cd009c4" providerId="ADAL" clId="{0501337C-01F3-4E6A-942C-672293BB06D4}" dt="2025-01-29T07:36:02.351" v="569" actId="20577"/>
          <ac:spMkLst>
            <pc:docMk/>
            <pc:sldMk cId="245283854" sldId="319"/>
            <ac:spMk id="5" creationId="{756922EF-C50D-70E2-E921-D0473A17E38B}"/>
          </ac:spMkLst>
        </pc:spChg>
        <pc:spChg chg="mod">
          <ac:chgData name="Усыченко Медин" userId="e90cd61c-49b6-402a-986c-59281cd009c4" providerId="ADAL" clId="{0501337C-01F3-4E6A-942C-672293BB06D4}" dt="2025-01-29T07:32:35.216" v="511" actId="1076"/>
          <ac:spMkLst>
            <pc:docMk/>
            <pc:sldMk cId="245283854" sldId="319"/>
            <ac:spMk id="7" creationId="{C3416FC9-C9B9-22A9-CD0E-DC0A66583945}"/>
          </ac:spMkLst>
        </pc:spChg>
        <pc:picChg chg="mod">
          <ac:chgData name="Усыченко Медин" userId="e90cd61c-49b6-402a-986c-59281cd009c4" providerId="ADAL" clId="{0501337C-01F3-4E6A-942C-672293BB06D4}" dt="2025-01-29T07:32:04.805" v="499" actId="1076"/>
          <ac:picMkLst>
            <pc:docMk/>
            <pc:sldMk cId="245283854" sldId="319"/>
            <ac:picMk id="6" creationId="{AF5BF720-A064-E7A4-B66C-1818EA263F63}"/>
          </ac:picMkLst>
        </pc:picChg>
      </pc:sldChg>
      <pc:sldChg chg="modSp">
        <pc:chgData name="Усыченко Медин" userId="e90cd61c-49b6-402a-986c-59281cd009c4" providerId="ADAL" clId="{0501337C-01F3-4E6A-942C-672293BB06D4}" dt="2025-01-29T07:40:28.817" v="605" actId="27636"/>
        <pc:sldMkLst>
          <pc:docMk/>
          <pc:sldMk cId="733182063" sldId="320"/>
        </pc:sldMkLst>
        <pc:spChg chg="mod">
          <ac:chgData name="Усыченко Медин" userId="e90cd61c-49b6-402a-986c-59281cd009c4" providerId="ADAL" clId="{0501337C-01F3-4E6A-942C-672293BB06D4}" dt="2025-01-29T07:36:18.469" v="573" actId="1076"/>
          <ac:spMkLst>
            <pc:docMk/>
            <pc:sldMk cId="733182063" sldId="320"/>
            <ac:spMk id="2" creationId="{FDB0C72D-7F09-F07E-32C1-F12B6F0C1D49}"/>
          </ac:spMkLst>
        </pc:spChg>
        <pc:spChg chg="mod">
          <ac:chgData name="Усыченко Медин" userId="e90cd61c-49b6-402a-986c-59281cd009c4" providerId="ADAL" clId="{0501337C-01F3-4E6A-942C-672293BB06D4}" dt="2025-01-29T07:38:57.918" v="582" actId="403"/>
          <ac:spMkLst>
            <pc:docMk/>
            <pc:sldMk cId="733182063" sldId="320"/>
            <ac:spMk id="3" creationId="{7EF7C24C-0936-8673-2542-7C7746869ACD}"/>
          </ac:spMkLst>
        </pc:spChg>
        <pc:spChg chg="mod">
          <ac:chgData name="Усыченко Медин" userId="e90cd61c-49b6-402a-986c-59281cd009c4" providerId="ADAL" clId="{0501337C-01F3-4E6A-942C-672293BB06D4}" dt="2025-01-29T07:40:28.817" v="605" actId="27636"/>
          <ac:spMkLst>
            <pc:docMk/>
            <pc:sldMk cId="733182063" sldId="320"/>
            <ac:spMk id="5" creationId="{295146AB-7383-84F4-C524-F6688CC519E9}"/>
          </ac:spMkLst>
        </pc:spChg>
        <pc:spChg chg="mod">
          <ac:chgData name="Усыченко Медин" userId="e90cd61c-49b6-402a-986c-59281cd009c4" providerId="ADAL" clId="{0501337C-01F3-4E6A-942C-672293BB06D4}" dt="2025-01-29T07:36:26.779" v="575" actId="1076"/>
          <ac:spMkLst>
            <pc:docMk/>
            <pc:sldMk cId="733182063" sldId="320"/>
            <ac:spMk id="7" creationId="{92E38022-C176-732E-A47A-E6E34EE9540E}"/>
          </ac:spMkLst>
        </pc:spChg>
        <pc:picChg chg="mod">
          <ac:chgData name="Усыченко Медин" userId="e90cd61c-49b6-402a-986c-59281cd009c4" providerId="ADAL" clId="{0501337C-01F3-4E6A-942C-672293BB06D4}" dt="2025-01-29T07:36:13.860" v="570" actId="1076"/>
          <ac:picMkLst>
            <pc:docMk/>
            <pc:sldMk cId="733182063" sldId="320"/>
            <ac:picMk id="6" creationId="{E91D852A-722C-DF69-F542-A2A3C0BE85C1}"/>
          </ac:picMkLst>
        </pc:picChg>
      </pc:sldChg>
      <pc:sldChg chg="modSp">
        <pc:chgData name="Усыченко Медин" userId="e90cd61c-49b6-402a-986c-59281cd009c4" providerId="ADAL" clId="{0501337C-01F3-4E6A-942C-672293BB06D4}" dt="2025-01-29T07:41:52.745" v="635" actId="790"/>
        <pc:sldMkLst>
          <pc:docMk/>
          <pc:sldMk cId="2114802754" sldId="321"/>
        </pc:sldMkLst>
        <pc:spChg chg="mod">
          <ac:chgData name="Усыченко Медин" userId="e90cd61c-49b6-402a-986c-59281cd009c4" providerId="ADAL" clId="{0501337C-01F3-4E6A-942C-672293BB06D4}" dt="2025-01-29T07:40:57.961" v="613" actId="14100"/>
          <ac:spMkLst>
            <pc:docMk/>
            <pc:sldMk cId="2114802754" sldId="321"/>
            <ac:spMk id="2" creationId="{C75EB31F-5718-C77A-6C75-98FCE4031430}"/>
          </ac:spMkLst>
        </pc:spChg>
        <pc:spChg chg="mod">
          <ac:chgData name="Усыченко Медин" userId="e90cd61c-49b6-402a-986c-59281cd009c4" providerId="ADAL" clId="{0501337C-01F3-4E6A-942C-672293BB06D4}" dt="2025-01-29T07:41:29.160" v="624" actId="6549"/>
          <ac:spMkLst>
            <pc:docMk/>
            <pc:sldMk cId="2114802754" sldId="321"/>
            <ac:spMk id="3" creationId="{B61C6F89-91C6-B1B9-5FB0-2BB8C2E10345}"/>
          </ac:spMkLst>
        </pc:spChg>
        <pc:spChg chg="mod">
          <ac:chgData name="Усыченко Медин" userId="e90cd61c-49b6-402a-986c-59281cd009c4" providerId="ADAL" clId="{0501337C-01F3-4E6A-942C-672293BB06D4}" dt="2025-01-29T07:41:52.745" v="635" actId="790"/>
          <ac:spMkLst>
            <pc:docMk/>
            <pc:sldMk cId="2114802754" sldId="321"/>
            <ac:spMk id="5" creationId="{8E4857BF-0C64-C465-E3F1-699246ED2E65}"/>
          </ac:spMkLst>
        </pc:spChg>
        <pc:spChg chg="mod">
          <ac:chgData name="Усыченко Медин" userId="e90cd61c-49b6-402a-986c-59281cd009c4" providerId="ADAL" clId="{0501337C-01F3-4E6A-942C-672293BB06D4}" dt="2025-01-29T07:41:02.757" v="616" actId="1076"/>
          <ac:spMkLst>
            <pc:docMk/>
            <pc:sldMk cId="2114802754" sldId="321"/>
            <ac:spMk id="7" creationId="{F68290DF-0A21-7C1A-D56B-902D68590CAC}"/>
          </ac:spMkLst>
        </pc:spChg>
        <pc:picChg chg="mod">
          <ac:chgData name="Усыченко Медин" userId="e90cd61c-49b6-402a-986c-59281cd009c4" providerId="ADAL" clId="{0501337C-01F3-4E6A-942C-672293BB06D4}" dt="2025-01-29T07:40:45.105" v="606" actId="1076"/>
          <ac:picMkLst>
            <pc:docMk/>
            <pc:sldMk cId="2114802754" sldId="321"/>
            <ac:picMk id="6" creationId="{8B1A5678-2728-D2C5-1554-C1F5D4CAFDF2}"/>
          </ac:picMkLst>
        </pc:picChg>
      </pc:sldChg>
      <pc:sldChg chg="modSp">
        <pc:chgData name="Усыченко Медин" userId="e90cd61c-49b6-402a-986c-59281cd009c4" providerId="ADAL" clId="{0501337C-01F3-4E6A-942C-672293BB06D4}" dt="2025-01-29T07:43:34.361" v="661" actId="2711"/>
        <pc:sldMkLst>
          <pc:docMk/>
          <pc:sldMk cId="2577924755" sldId="322"/>
        </pc:sldMkLst>
        <pc:spChg chg="mod">
          <ac:chgData name="Усыченко Медин" userId="e90cd61c-49b6-402a-986c-59281cd009c4" providerId="ADAL" clId="{0501337C-01F3-4E6A-942C-672293BB06D4}" dt="2025-01-29T07:42:41.510" v="640" actId="1076"/>
          <ac:spMkLst>
            <pc:docMk/>
            <pc:sldMk cId="2577924755" sldId="322"/>
            <ac:spMk id="2" creationId="{E17429A3-623A-98CB-9BEF-75FED8DF31EE}"/>
          </ac:spMkLst>
        </pc:spChg>
        <pc:spChg chg="mod">
          <ac:chgData name="Усыченко Медин" userId="e90cd61c-49b6-402a-986c-59281cd009c4" providerId="ADAL" clId="{0501337C-01F3-4E6A-942C-672293BB06D4}" dt="2025-01-29T07:43:14.348" v="655" actId="6549"/>
          <ac:spMkLst>
            <pc:docMk/>
            <pc:sldMk cId="2577924755" sldId="322"/>
            <ac:spMk id="3" creationId="{F5D31D20-D786-1A90-DCA9-DD4A003F7AE2}"/>
          </ac:spMkLst>
        </pc:spChg>
        <pc:spChg chg="mod">
          <ac:chgData name="Усыченко Медин" userId="e90cd61c-49b6-402a-986c-59281cd009c4" providerId="ADAL" clId="{0501337C-01F3-4E6A-942C-672293BB06D4}" dt="2025-01-29T07:43:34.361" v="661" actId="2711"/>
          <ac:spMkLst>
            <pc:docMk/>
            <pc:sldMk cId="2577924755" sldId="322"/>
            <ac:spMk id="5" creationId="{E8BD8720-C34C-4258-605A-BAFE8310DA0A}"/>
          </ac:spMkLst>
        </pc:spChg>
        <pc:spChg chg="mod">
          <ac:chgData name="Усыченко Медин" userId="e90cd61c-49b6-402a-986c-59281cd009c4" providerId="ADAL" clId="{0501337C-01F3-4E6A-942C-672293BB06D4}" dt="2025-01-29T07:42:49.227" v="644" actId="1076"/>
          <ac:spMkLst>
            <pc:docMk/>
            <pc:sldMk cId="2577924755" sldId="322"/>
            <ac:spMk id="7" creationId="{F211049F-5ECF-1711-0C50-3725722DAE69}"/>
          </ac:spMkLst>
        </pc:spChg>
        <pc:picChg chg="mod">
          <ac:chgData name="Усыченко Медин" userId="e90cd61c-49b6-402a-986c-59281cd009c4" providerId="ADAL" clId="{0501337C-01F3-4E6A-942C-672293BB06D4}" dt="2025-01-29T07:42:43.599" v="641" actId="1076"/>
          <ac:picMkLst>
            <pc:docMk/>
            <pc:sldMk cId="2577924755" sldId="322"/>
            <ac:picMk id="6" creationId="{EF9F605C-0222-98A2-078D-317BEE82B54E}"/>
          </ac:picMkLst>
        </pc:picChg>
      </pc:sldChg>
      <pc:sldChg chg="modSp">
        <pc:chgData name="Усыченко Медин" userId="e90cd61c-49b6-402a-986c-59281cd009c4" providerId="ADAL" clId="{0501337C-01F3-4E6A-942C-672293BB06D4}" dt="2025-01-29T07:45:56.504" v="697" actId="1076"/>
        <pc:sldMkLst>
          <pc:docMk/>
          <pc:sldMk cId="3230927603" sldId="323"/>
        </pc:sldMkLst>
        <pc:spChg chg="mod">
          <ac:chgData name="Усыченко Медин" userId="e90cd61c-49b6-402a-986c-59281cd009c4" providerId="ADAL" clId="{0501337C-01F3-4E6A-942C-672293BB06D4}" dt="2025-01-29T07:43:46.007" v="664" actId="1076"/>
          <ac:spMkLst>
            <pc:docMk/>
            <pc:sldMk cId="3230927603" sldId="323"/>
            <ac:spMk id="2" creationId="{5F40EF4B-BB50-2293-1D3A-1DDA725AFF26}"/>
          </ac:spMkLst>
        </pc:spChg>
        <pc:spChg chg="mod">
          <ac:chgData name="Усыченко Медин" userId="e90cd61c-49b6-402a-986c-59281cd009c4" providerId="ADAL" clId="{0501337C-01F3-4E6A-942C-672293BB06D4}" dt="2025-01-29T07:44:11.851" v="674" actId="20577"/>
          <ac:spMkLst>
            <pc:docMk/>
            <pc:sldMk cId="3230927603" sldId="323"/>
            <ac:spMk id="3" creationId="{5BA65464-A698-8493-CDA4-456B3D193E5B}"/>
          </ac:spMkLst>
        </pc:spChg>
        <pc:spChg chg="mod">
          <ac:chgData name="Усыченко Медин" userId="e90cd61c-49b6-402a-986c-59281cd009c4" providerId="ADAL" clId="{0501337C-01F3-4E6A-942C-672293BB06D4}" dt="2025-01-29T07:45:56.504" v="697" actId="1076"/>
          <ac:spMkLst>
            <pc:docMk/>
            <pc:sldMk cId="3230927603" sldId="323"/>
            <ac:spMk id="5" creationId="{65D4E373-D75E-D4CE-7CA4-6893398FB99A}"/>
          </ac:spMkLst>
        </pc:spChg>
        <pc:spChg chg="mod">
          <ac:chgData name="Усыченко Медин" userId="e90cd61c-49b6-402a-986c-59281cd009c4" providerId="ADAL" clId="{0501337C-01F3-4E6A-942C-672293BB06D4}" dt="2025-01-29T07:43:53.787" v="668" actId="1076"/>
          <ac:spMkLst>
            <pc:docMk/>
            <pc:sldMk cId="3230927603" sldId="323"/>
            <ac:spMk id="7" creationId="{FA31C435-9F73-205E-6B7B-DA44F4D006F4}"/>
          </ac:spMkLst>
        </pc:spChg>
        <pc:picChg chg="mod">
          <ac:chgData name="Усыченко Медин" userId="e90cd61c-49b6-402a-986c-59281cd009c4" providerId="ADAL" clId="{0501337C-01F3-4E6A-942C-672293BB06D4}" dt="2025-01-29T07:43:48.227" v="665" actId="1076"/>
          <ac:picMkLst>
            <pc:docMk/>
            <pc:sldMk cId="3230927603" sldId="323"/>
            <ac:picMk id="6" creationId="{B46A6804-8751-856C-AC08-8BD07675F860}"/>
          </ac:picMkLst>
        </pc:picChg>
      </pc:sldChg>
      <pc:sldChg chg="delSp modSp">
        <pc:chgData name="Усыченко Медин" userId="e90cd61c-49b6-402a-986c-59281cd009c4" providerId="ADAL" clId="{0501337C-01F3-4E6A-942C-672293BB06D4}" dt="2025-01-29T07:48:35.295" v="859" actId="13926"/>
        <pc:sldMkLst>
          <pc:docMk/>
          <pc:sldMk cId="2898017382" sldId="326"/>
        </pc:sldMkLst>
        <pc:spChg chg="mod">
          <ac:chgData name="Усыченко Медин" userId="e90cd61c-49b6-402a-986c-59281cd009c4" providerId="ADAL" clId="{0501337C-01F3-4E6A-942C-672293BB06D4}" dt="2025-01-29T07:48:35.295" v="859" actId="13926"/>
          <ac:spMkLst>
            <pc:docMk/>
            <pc:sldMk cId="2898017382" sldId="326"/>
            <ac:spMk id="2" creationId="{CDD97A7D-3902-5A85-8506-D4FE7C1DA3B7}"/>
          </ac:spMkLst>
        </pc:spChg>
        <pc:spChg chg="mod">
          <ac:chgData name="Усыченко Медин" userId="e90cd61c-49b6-402a-986c-59281cd009c4" providerId="ADAL" clId="{0501337C-01F3-4E6A-942C-672293BB06D4}" dt="2025-01-29T07:48:00.101" v="848" actId="790"/>
          <ac:spMkLst>
            <pc:docMk/>
            <pc:sldMk cId="2898017382" sldId="326"/>
            <ac:spMk id="3" creationId="{A0F9AE65-58C6-BA99-9424-D068DF5A91D8}"/>
          </ac:spMkLst>
        </pc:spChg>
        <pc:spChg chg="mod">
          <ac:chgData name="Усыченко Медин" userId="e90cd61c-49b6-402a-986c-59281cd009c4" providerId="ADAL" clId="{0501337C-01F3-4E6A-942C-672293BB06D4}" dt="2025-01-29T07:48:29.896" v="858" actId="313"/>
          <ac:spMkLst>
            <pc:docMk/>
            <pc:sldMk cId="2898017382" sldId="326"/>
            <ac:spMk id="5" creationId="{C97EF998-006A-E150-7169-0B6C8080A3D6}"/>
          </ac:spMkLst>
        </pc:spChg>
        <pc:spChg chg="del">
          <ac:chgData name="Усыченко Медин" userId="e90cd61c-49b6-402a-986c-59281cd009c4" providerId="ADAL" clId="{0501337C-01F3-4E6A-942C-672293BB06D4}" dt="2025-01-29T07:47:26.820" v="822" actId="478"/>
          <ac:spMkLst>
            <pc:docMk/>
            <pc:sldMk cId="2898017382" sldId="326"/>
            <ac:spMk id="7" creationId="{833410F8-73F5-2140-C8D7-3DD602AF51B7}"/>
          </ac:spMkLst>
        </pc:spChg>
      </pc:sldChg>
      <pc:sldChg chg="modSp">
        <pc:chgData name="Усыченко Медин" userId="e90cd61c-49b6-402a-986c-59281cd009c4" providerId="ADAL" clId="{0501337C-01F3-4E6A-942C-672293BB06D4}" dt="2025-01-29T07:51:59.596" v="948" actId="20577"/>
        <pc:sldMkLst>
          <pc:docMk/>
          <pc:sldMk cId="2675646527" sldId="327"/>
        </pc:sldMkLst>
        <pc:spChg chg="mod">
          <ac:chgData name="Усыченко Медин" userId="e90cd61c-49b6-402a-986c-59281cd009c4" providerId="ADAL" clId="{0501337C-01F3-4E6A-942C-672293BB06D4}" dt="2025-01-29T07:50:26.420" v="926" actId="14100"/>
          <ac:spMkLst>
            <pc:docMk/>
            <pc:sldMk cId="2675646527" sldId="327"/>
            <ac:spMk id="3" creationId="{CECE3D8F-907E-2FC8-95E3-F4AAA7CC2620}"/>
          </ac:spMkLst>
        </pc:spChg>
        <pc:spChg chg="mod">
          <ac:chgData name="Усыченко Медин" userId="e90cd61c-49b6-402a-986c-59281cd009c4" providerId="ADAL" clId="{0501337C-01F3-4E6A-942C-672293BB06D4}" dt="2025-01-29T07:51:59.596" v="948" actId="20577"/>
          <ac:spMkLst>
            <pc:docMk/>
            <pc:sldMk cId="2675646527" sldId="327"/>
            <ac:spMk id="5" creationId="{AAF562BE-6D79-AF4F-BA27-B98C76FB1C7E}"/>
          </ac:spMkLst>
        </pc:spChg>
        <pc:spChg chg="mod">
          <ac:chgData name="Усыченко Медин" userId="e90cd61c-49b6-402a-986c-59281cd009c4" providerId="ADAL" clId="{0501337C-01F3-4E6A-942C-672293BB06D4}" dt="2025-01-29T07:50:05.988" v="919" actId="1076"/>
          <ac:spMkLst>
            <pc:docMk/>
            <pc:sldMk cId="2675646527" sldId="327"/>
            <ac:spMk id="7" creationId="{91CC681A-E855-4B27-36DD-2AFB25315C77}"/>
          </ac:spMkLst>
        </pc:spChg>
      </pc:sldChg>
      <pc:sldChg chg="modSp">
        <pc:chgData name="Усыченко Медин" userId="e90cd61c-49b6-402a-986c-59281cd009c4" providerId="ADAL" clId="{0501337C-01F3-4E6A-942C-672293BB06D4}" dt="2025-01-29T07:53:18.155" v="971" actId="20577"/>
        <pc:sldMkLst>
          <pc:docMk/>
          <pc:sldMk cId="3884967576" sldId="329"/>
        </pc:sldMkLst>
        <pc:spChg chg="mod">
          <ac:chgData name="Усыченко Медин" userId="e90cd61c-49b6-402a-986c-59281cd009c4" providerId="ADAL" clId="{0501337C-01F3-4E6A-942C-672293BB06D4}" dt="2025-01-29T07:52:52.285" v="960" actId="20577"/>
          <ac:spMkLst>
            <pc:docMk/>
            <pc:sldMk cId="3884967576" sldId="329"/>
            <ac:spMk id="4" creationId="{A626525E-8AAD-6156-99C8-54A3F65CEE39}"/>
          </ac:spMkLst>
        </pc:spChg>
        <pc:spChg chg="mod">
          <ac:chgData name="Усыченко Медин" userId="e90cd61c-49b6-402a-986c-59281cd009c4" providerId="ADAL" clId="{0501337C-01F3-4E6A-942C-672293BB06D4}" dt="2025-01-29T07:53:18.155" v="971" actId="20577"/>
          <ac:spMkLst>
            <pc:docMk/>
            <pc:sldMk cId="3884967576" sldId="329"/>
            <ac:spMk id="5" creationId="{5A1F9337-A94F-5B68-E3B8-9D4FF1B56BD2}"/>
          </ac:spMkLst>
        </pc:spChg>
      </pc:sldChg>
      <pc:sldChg chg="modSp">
        <pc:chgData name="Усыченко Медин" userId="e90cd61c-49b6-402a-986c-59281cd009c4" providerId="ADAL" clId="{0501337C-01F3-4E6A-942C-672293BB06D4}" dt="2025-01-29T07:55:18.607" v="1007" actId="313"/>
        <pc:sldMkLst>
          <pc:docMk/>
          <pc:sldMk cId="3908656970" sldId="330"/>
        </pc:sldMkLst>
        <pc:spChg chg="mod">
          <ac:chgData name="Усыченко Медин" userId="e90cd61c-49b6-402a-986c-59281cd009c4" providerId="ADAL" clId="{0501337C-01F3-4E6A-942C-672293BB06D4}" dt="2025-01-29T07:54:35.828" v="992" actId="1076"/>
          <ac:spMkLst>
            <pc:docMk/>
            <pc:sldMk cId="3908656970" sldId="330"/>
            <ac:spMk id="2" creationId="{449301B8-4B44-8A03-B3A4-385EE7EA828F}"/>
          </ac:spMkLst>
        </pc:spChg>
        <pc:spChg chg="mod">
          <ac:chgData name="Усыченко Медин" userId="e90cd61c-49b6-402a-986c-59281cd009c4" providerId="ADAL" clId="{0501337C-01F3-4E6A-942C-672293BB06D4}" dt="2025-01-29T07:54:38.063" v="994" actId="1076"/>
          <ac:spMkLst>
            <pc:docMk/>
            <pc:sldMk cId="3908656970" sldId="330"/>
            <ac:spMk id="4" creationId="{D0BB4902-FB80-3BE6-32FA-B1FCCE12BAC0}"/>
          </ac:spMkLst>
        </pc:spChg>
        <pc:spChg chg="mod">
          <ac:chgData name="Усыченко Медин" userId="e90cd61c-49b6-402a-986c-59281cd009c4" providerId="ADAL" clId="{0501337C-01F3-4E6A-942C-672293BB06D4}" dt="2025-01-29T07:55:18.607" v="1007" actId="313"/>
          <ac:spMkLst>
            <pc:docMk/>
            <pc:sldMk cId="3908656970" sldId="330"/>
            <ac:spMk id="5" creationId="{5CDD710D-F105-E6B8-F4A9-7B9B3F452429}"/>
          </ac:spMkLst>
        </pc:spChg>
        <pc:spChg chg="mod">
          <ac:chgData name="Усыченко Медин" userId="e90cd61c-49b6-402a-986c-59281cd009c4" providerId="ADAL" clId="{0501337C-01F3-4E6A-942C-672293BB06D4}" dt="2025-01-29T07:53:31.329" v="972" actId="1076"/>
          <ac:spMkLst>
            <pc:docMk/>
            <pc:sldMk cId="3908656970" sldId="330"/>
            <ac:spMk id="7" creationId="{902760E7-3DCE-5244-E8C7-5C9BD64DE471}"/>
          </ac:spMkLst>
        </pc:spChg>
        <pc:picChg chg="mod">
          <ac:chgData name="Усыченко Медин" userId="e90cd61c-49b6-402a-986c-59281cd009c4" providerId="ADAL" clId="{0501337C-01F3-4E6A-942C-672293BB06D4}" dt="2025-01-29T07:54:37.563" v="993" actId="1076"/>
          <ac:picMkLst>
            <pc:docMk/>
            <pc:sldMk cId="3908656970" sldId="330"/>
            <ac:picMk id="6" creationId="{87D68A65-5014-5E40-6621-4249AF92EA99}"/>
          </ac:picMkLst>
        </pc:picChg>
      </pc:sldChg>
      <pc:sldChg chg="modSp">
        <pc:chgData name="Усыченко Медин" userId="e90cd61c-49b6-402a-986c-59281cd009c4" providerId="ADAL" clId="{0501337C-01F3-4E6A-942C-672293BB06D4}" dt="2025-01-29T07:57:57.336" v="1034" actId="27636"/>
        <pc:sldMkLst>
          <pc:docMk/>
          <pc:sldMk cId="2340522801" sldId="331"/>
        </pc:sldMkLst>
        <pc:spChg chg="mod">
          <ac:chgData name="Усыченко Медин" userId="e90cd61c-49b6-402a-986c-59281cd009c4" providerId="ADAL" clId="{0501337C-01F3-4E6A-942C-672293BB06D4}" dt="2025-01-29T07:55:38.110" v="1014" actId="14100"/>
          <ac:spMkLst>
            <pc:docMk/>
            <pc:sldMk cId="2340522801" sldId="331"/>
            <ac:spMk id="2" creationId="{68A72BBF-3666-2F19-6BBB-869A044C28CB}"/>
          </ac:spMkLst>
        </pc:spChg>
        <pc:spChg chg="mod">
          <ac:chgData name="Усыченко Медин" userId="e90cd61c-49b6-402a-986c-59281cd009c4" providerId="ADAL" clId="{0501337C-01F3-4E6A-942C-672293BB06D4}" dt="2025-01-29T07:56:27.605" v="1027" actId="14100"/>
          <ac:spMkLst>
            <pc:docMk/>
            <pc:sldMk cId="2340522801" sldId="331"/>
            <ac:spMk id="4" creationId="{E5EF835C-FD89-6285-9E37-576459CD17DB}"/>
          </ac:spMkLst>
        </pc:spChg>
        <pc:spChg chg="mod">
          <ac:chgData name="Усыченко Медин" userId="e90cd61c-49b6-402a-986c-59281cd009c4" providerId="ADAL" clId="{0501337C-01F3-4E6A-942C-672293BB06D4}" dt="2025-01-29T07:57:57.336" v="1034" actId="27636"/>
          <ac:spMkLst>
            <pc:docMk/>
            <pc:sldMk cId="2340522801" sldId="331"/>
            <ac:spMk id="5" creationId="{4318C2A7-F3F5-7063-8950-440585A92C01}"/>
          </ac:spMkLst>
        </pc:spChg>
        <pc:spChg chg="mod">
          <ac:chgData name="Усыченко Медин" userId="e90cd61c-49b6-402a-986c-59281cd009c4" providerId="ADAL" clId="{0501337C-01F3-4E6A-942C-672293BB06D4}" dt="2025-01-29T07:56:25.569" v="1026" actId="1076"/>
          <ac:spMkLst>
            <pc:docMk/>
            <pc:sldMk cId="2340522801" sldId="331"/>
            <ac:spMk id="7" creationId="{186DE551-DE1C-F3C7-B1BD-E7D31BD15047}"/>
          </ac:spMkLst>
        </pc:spChg>
        <pc:picChg chg="mod">
          <ac:chgData name="Усыченко Медин" userId="e90cd61c-49b6-402a-986c-59281cd009c4" providerId="ADAL" clId="{0501337C-01F3-4E6A-942C-672293BB06D4}" dt="2025-01-29T07:55:39.766" v="1015" actId="1076"/>
          <ac:picMkLst>
            <pc:docMk/>
            <pc:sldMk cId="2340522801" sldId="331"/>
            <ac:picMk id="6" creationId="{77EEA9EB-0090-DA20-B5EB-2F038E084D8D}"/>
          </ac:picMkLst>
        </pc:picChg>
      </pc:sldChg>
      <pc:sldChg chg="modSp">
        <pc:chgData name="Усыченко Медин" userId="e90cd61c-49b6-402a-986c-59281cd009c4" providerId="ADAL" clId="{0501337C-01F3-4E6A-942C-672293BB06D4}" dt="2025-01-29T07:59:42.676" v="1062" actId="6549"/>
        <pc:sldMkLst>
          <pc:docMk/>
          <pc:sldMk cId="441942960" sldId="332"/>
        </pc:sldMkLst>
        <pc:spChg chg="mod">
          <ac:chgData name="Усыченко Медин" userId="e90cd61c-49b6-402a-986c-59281cd009c4" providerId="ADAL" clId="{0501337C-01F3-4E6A-942C-672293BB06D4}" dt="2025-01-29T07:58:20.308" v="1039" actId="1076"/>
          <ac:spMkLst>
            <pc:docMk/>
            <pc:sldMk cId="441942960" sldId="332"/>
            <ac:spMk id="2" creationId="{7465FECE-F679-D9B2-2B76-7629053C6754}"/>
          </ac:spMkLst>
        </pc:spChg>
        <pc:spChg chg="mod">
          <ac:chgData name="Усыченко Медин" userId="e90cd61c-49b6-402a-986c-59281cd009c4" providerId="ADAL" clId="{0501337C-01F3-4E6A-942C-672293BB06D4}" dt="2025-01-29T07:59:00.196" v="1049" actId="14100"/>
          <ac:spMkLst>
            <pc:docMk/>
            <pc:sldMk cId="441942960" sldId="332"/>
            <ac:spMk id="4" creationId="{2DC88F2C-CA2A-DE0F-227E-3DCEBAA0A25B}"/>
          </ac:spMkLst>
        </pc:spChg>
        <pc:spChg chg="mod">
          <ac:chgData name="Усыченко Медин" userId="e90cd61c-49b6-402a-986c-59281cd009c4" providerId="ADAL" clId="{0501337C-01F3-4E6A-942C-672293BB06D4}" dt="2025-01-29T07:59:42.676" v="1062" actId="6549"/>
          <ac:spMkLst>
            <pc:docMk/>
            <pc:sldMk cId="441942960" sldId="332"/>
            <ac:spMk id="5" creationId="{6D2340D8-0C33-61B1-6EB1-F46BA098D997}"/>
          </ac:spMkLst>
        </pc:spChg>
        <pc:picChg chg="mod">
          <ac:chgData name="Усыченко Медин" userId="e90cd61c-49b6-402a-986c-59281cd009c4" providerId="ADAL" clId="{0501337C-01F3-4E6A-942C-672293BB06D4}" dt="2025-01-29T07:58:22.809" v="1040" actId="1076"/>
          <ac:picMkLst>
            <pc:docMk/>
            <pc:sldMk cId="441942960" sldId="332"/>
            <ac:picMk id="6" creationId="{19D83810-0ED7-EEDE-49DD-B1183FAF1036}"/>
          </ac:picMkLst>
        </pc:picChg>
      </pc:sldChg>
      <pc:sldChg chg="modSp">
        <pc:chgData name="Усыченко Медин" userId="e90cd61c-49b6-402a-986c-59281cd009c4" providerId="ADAL" clId="{0501337C-01F3-4E6A-942C-672293BB06D4}" dt="2025-01-29T08:04:24.035" v="1133" actId="123"/>
        <pc:sldMkLst>
          <pc:docMk/>
          <pc:sldMk cId="3365610679" sldId="333"/>
        </pc:sldMkLst>
        <pc:spChg chg="mod">
          <ac:chgData name="Усыченко Медин" userId="e90cd61c-49b6-402a-986c-59281cd009c4" providerId="ADAL" clId="{0501337C-01F3-4E6A-942C-672293BB06D4}" dt="2025-01-29T08:03:16.892" v="1114" actId="14100"/>
          <ac:spMkLst>
            <pc:docMk/>
            <pc:sldMk cId="3365610679" sldId="333"/>
            <ac:spMk id="2" creationId="{BA956305-F2E9-8835-A35E-4CEF6345211C}"/>
          </ac:spMkLst>
        </pc:spChg>
        <pc:spChg chg="mod">
          <ac:chgData name="Усыченко Медин" userId="e90cd61c-49b6-402a-986c-59281cd009c4" providerId="ADAL" clId="{0501337C-01F3-4E6A-942C-672293BB06D4}" dt="2025-01-29T08:03:41.620" v="1124" actId="20577"/>
          <ac:spMkLst>
            <pc:docMk/>
            <pc:sldMk cId="3365610679" sldId="333"/>
            <ac:spMk id="4" creationId="{D2E7B8C6-D196-A193-D7F2-2A444F8C2D45}"/>
          </ac:spMkLst>
        </pc:spChg>
        <pc:spChg chg="mod">
          <ac:chgData name="Усыченко Медин" userId="e90cd61c-49b6-402a-986c-59281cd009c4" providerId="ADAL" clId="{0501337C-01F3-4E6A-942C-672293BB06D4}" dt="2025-01-29T08:04:24.035" v="1133" actId="123"/>
          <ac:spMkLst>
            <pc:docMk/>
            <pc:sldMk cId="3365610679" sldId="333"/>
            <ac:spMk id="5" creationId="{172891DC-B17B-A16A-EE7E-8B7529538B2F}"/>
          </ac:spMkLst>
        </pc:spChg>
        <pc:picChg chg="mod">
          <ac:chgData name="Усыченко Медин" userId="e90cd61c-49b6-402a-986c-59281cd009c4" providerId="ADAL" clId="{0501337C-01F3-4E6A-942C-672293BB06D4}" dt="2025-01-29T08:03:21.787" v="1116" actId="1076"/>
          <ac:picMkLst>
            <pc:docMk/>
            <pc:sldMk cId="3365610679" sldId="333"/>
            <ac:picMk id="6" creationId="{79066FB0-80F0-0A76-B60A-9B784168615B}"/>
          </ac:picMkLst>
        </pc:picChg>
      </pc:sldChg>
      <pc:sldChg chg="modSp">
        <pc:chgData name="Усыченко Медин" userId="e90cd61c-49b6-402a-986c-59281cd009c4" providerId="ADAL" clId="{0501337C-01F3-4E6A-942C-672293BB06D4}" dt="2025-01-29T08:02:51.151" v="1109" actId="403"/>
        <pc:sldMkLst>
          <pc:docMk/>
          <pc:sldMk cId="3040170136" sldId="334"/>
        </pc:sldMkLst>
        <pc:spChg chg="mod">
          <ac:chgData name="Усыченко Медин" userId="e90cd61c-49b6-402a-986c-59281cd009c4" providerId="ADAL" clId="{0501337C-01F3-4E6A-942C-672293BB06D4}" dt="2025-01-29T08:02:01.628" v="1091" actId="1076"/>
          <ac:spMkLst>
            <pc:docMk/>
            <pc:sldMk cId="3040170136" sldId="334"/>
            <ac:spMk id="2" creationId="{D7DC306D-A07A-08FC-266A-201464122EA1}"/>
          </ac:spMkLst>
        </pc:spChg>
        <pc:spChg chg="mod">
          <ac:chgData name="Усыченко Медин" userId="e90cd61c-49b6-402a-986c-59281cd009c4" providerId="ADAL" clId="{0501337C-01F3-4E6A-942C-672293BB06D4}" dt="2025-01-29T08:02:03.928" v="1093" actId="27636"/>
          <ac:spMkLst>
            <pc:docMk/>
            <pc:sldMk cId="3040170136" sldId="334"/>
            <ac:spMk id="4" creationId="{1AB6D11C-166E-A8B3-CAF8-8725E1CA5A32}"/>
          </ac:spMkLst>
        </pc:spChg>
        <pc:spChg chg="mod">
          <ac:chgData name="Усыченко Медин" userId="e90cd61c-49b6-402a-986c-59281cd009c4" providerId="ADAL" clId="{0501337C-01F3-4E6A-942C-672293BB06D4}" dt="2025-01-29T08:02:51.151" v="1109" actId="403"/>
          <ac:spMkLst>
            <pc:docMk/>
            <pc:sldMk cId="3040170136" sldId="334"/>
            <ac:spMk id="5" creationId="{488A0375-DF8C-5EE0-9A73-C3AFB57E9C76}"/>
          </ac:spMkLst>
        </pc:spChg>
        <pc:picChg chg="mod">
          <ac:chgData name="Усыченко Медин" userId="e90cd61c-49b6-402a-986c-59281cd009c4" providerId="ADAL" clId="{0501337C-01F3-4E6A-942C-672293BB06D4}" dt="2025-01-29T08:01:52.444" v="1085" actId="1076"/>
          <ac:picMkLst>
            <pc:docMk/>
            <pc:sldMk cId="3040170136" sldId="334"/>
            <ac:picMk id="6" creationId="{E4D621DA-8B53-CD24-74BF-82FAEC9E6777}"/>
          </ac:picMkLst>
        </pc:picChg>
      </pc:sldChg>
      <pc:sldChg chg="modSp">
        <pc:chgData name="Усыченко Медин" userId="e90cd61c-49b6-402a-986c-59281cd009c4" providerId="ADAL" clId="{0501337C-01F3-4E6A-942C-672293BB06D4}" dt="2025-01-29T08:06:43.192" v="1180" actId="123"/>
        <pc:sldMkLst>
          <pc:docMk/>
          <pc:sldMk cId="3386162738" sldId="335"/>
        </pc:sldMkLst>
        <pc:spChg chg="mod">
          <ac:chgData name="Усыченко Медин" userId="e90cd61c-49b6-402a-986c-59281cd009c4" providerId="ADAL" clId="{0501337C-01F3-4E6A-942C-672293BB06D4}" dt="2025-01-29T08:05:04.284" v="1142" actId="14100"/>
          <ac:spMkLst>
            <pc:docMk/>
            <pc:sldMk cId="3386162738" sldId="335"/>
            <ac:spMk id="2" creationId="{C9BC7D7E-159B-9606-7DF5-D60733A15F8A}"/>
          </ac:spMkLst>
        </pc:spChg>
        <pc:spChg chg="mod">
          <ac:chgData name="Усыченко Медин" userId="e90cd61c-49b6-402a-986c-59281cd009c4" providerId="ADAL" clId="{0501337C-01F3-4E6A-942C-672293BB06D4}" dt="2025-01-29T08:04:49.869" v="1136" actId="14100"/>
          <ac:spMkLst>
            <pc:docMk/>
            <pc:sldMk cId="3386162738" sldId="335"/>
            <ac:spMk id="4" creationId="{6BD3813A-7B44-1DBE-A789-EE531F2D282A}"/>
          </ac:spMkLst>
        </pc:spChg>
        <pc:spChg chg="mod">
          <ac:chgData name="Усыченко Медин" userId="e90cd61c-49b6-402a-986c-59281cd009c4" providerId="ADAL" clId="{0501337C-01F3-4E6A-942C-672293BB06D4}" dt="2025-01-29T08:06:43.192" v="1180" actId="123"/>
          <ac:spMkLst>
            <pc:docMk/>
            <pc:sldMk cId="3386162738" sldId="335"/>
            <ac:spMk id="5" creationId="{236EA7EE-4F90-75D0-D473-0FB181718F14}"/>
          </ac:spMkLst>
        </pc:spChg>
        <pc:picChg chg="mod">
          <ac:chgData name="Усыченко Медин" userId="e90cd61c-49b6-402a-986c-59281cd009c4" providerId="ADAL" clId="{0501337C-01F3-4E6A-942C-672293BB06D4}" dt="2025-01-29T08:04:32.378" v="1135" actId="1076"/>
          <ac:picMkLst>
            <pc:docMk/>
            <pc:sldMk cId="3386162738" sldId="335"/>
            <ac:picMk id="6" creationId="{37684308-067C-6A68-48E8-038233FDF3D7}"/>
          </ac:picMkLst>
        </pc:picChg>
      </pc:sldChg>
      <pc:sldChg chg="modSp">
        <pc:chgData name="Усыченко Медин" userId="e90cd61c-49b6-402a-986c-59281cd009c4" providerId="ADAL" clId="{0501337C-01F3-4E6A-942C-672293BB06D4}" dt="2025-01-29T08:09:00.934" v="1199" actId="790"/>
        <pc:sldMkLst>
          <pc:docMk/>
          <pc:sldMk cId="354479899" sldId="336"/>
        </pc:sldMkLst>
        <pc:spChg chg="mod">
          <ac:chgData name="Усыченко Медин" userId="e90cd61c-49b6-402a-986c-59281cd009c4" providerId="ADAL" clId="{0501337C-01F3-4E6A-942C-672293BB06D4}" dt="2025-01-29T08:08:41.769" v="1191" actId="403"/>
          <ac:spMkLst>
            <pc:docMk/>
            <pc:sldMk cId="354479899" sldId="336"/>
            <ac:spMk id="4" creationId="{C2388D9F-75A3-233D-EFAD-E7E83CFA92C0}"/>
          </ac:spMkLst>
        </pc:spChg>
        <pc:spChg chg="mod">
          <ac:chgData name="Усыченко Медин" userId="e90cd61c-49b6-402a-986c-59281cd009c4" providerId="ADAL" clId="{0501337C-01F3-4E6A-942C-672293BB06D4}" dt="2025-01-29T08:09:00.934" v="1199" actId="790"/>
          <ac:spMkLst>
            <pc:docMk/>
            <pc:sldMk cId="354479899" sldId="336"/>
            <ac:spMk id="5" creationId="{612774A4-93C7-E828-48C6-579F79B35A30}"/>
          </ac:spMkLst>
        </pc:spChg>
        <pc:spChg chg="mod">
          <ac:chgData name="Усыченко Медин" userId="e90cd61c-49b6-402a-986c-59281cd009c4" providerId="ADAL" clId="{0501337C-01F3-4E6A-942C-672293BB06D4}" dt="2025-01-29T08:08:32.035" v="1186" actId="1076"/>
          <ac:spMkLst>
            <pc:docMk/>
            <pc:sldMk cId="354479899" sldId="336"/>
            <ac:spMk id="7" creationId="{24015E61-3AB1-DD20-E61A-6B7980FA8505}"/>
          </ac:spMkLst>
        </pc:spChg>
      </pc:sldChg>
      <pc:sldChg chg="modSp">
        <pc:chgData name="Усыченко Медин" userId="e90cd61c-49b6-402a-986c-59281cd009c4" providerId="ADAL" clId="{0501337C-01F3-4E6A-942C-672293BB06D4}" dt="2025-01-29T08:10:04.763" v="1223" actId="2711"/>
        <pc:sldMkLst>
          <pc:docMk/>
          <pc:sldMk cId="1480525401" sldId="337"/>
        </pc:sldMkLst>
        <pc:spChg chg="mod">
          <ac:chgData name="Усыченко Медин" userId="e90cd61c-49b6-402a-986c-59281cd009c4" providerId="ADAL" clId="{0501337C-01F3-4E6A-942C-672293BB06D4}" dt="2025-01-29T08:09:34.786" v="1219" actId="27636"/>
          <ac:spMkLst>
            <pc:docMk/>
            <pc:sldMk cId="1480525401" sldId="337"/>
            <ac:spMk id="4" creationId="{CEC8187F-030B-FAF1-FA2C-964BFA6110C0}"/>
          </ac:spMkLst>
        </pc:spChg>
        <pc:spChg chg="mod">
          <ac:chgData name="Усыченко Медин" userId="e90cd61c-49b6-402a-986c-59281cd009c4" providerId="ADAL" clId="{0501337C-01F3-4E6A-942C-672293BB06D4}" dt="2025-01-29T08:10:04.763" v="1223" actId="2711"/>
          <ac:spMkLst>
            <pc:docMk/>
            <pc:sldMk cId="1480525401" sldId="337"/>
            <ac:spMk id="5" creationId="{4F2073F9-F2D9-5EAC-F87A-A284A2F0250B}"/>
          </ac:spMkLst>
        </pc:spChg>
      </pc:sldChg>
      <pc:sldChg chg="modSp">
        <pc:chgData name="Усыченко Медин" userId="e90cd61c-49b6-402a-986c-59281cd009c4" providerId="ADAL" clId="{0501337C-01F3-4E6A-942C-672293BB06D4}" dt="2025-01-29T08:12:47.859" v="1264" actId="27636"/>
        <pc:sldMkLst>
          <pc:docMk/>
          <pc:sldMk cId="1822682147" sldId="338"/>
        </pc:sldMkLst>
        <pc:spChg chg="mod">
          <ac:chgData name="Усыченко Медин" userId="e90cd61c-49b6-402a-986c-59281cd009c4" providerId="ADAL" clId="{0501337C-01F3-4E6A-942C-672293BB06D4}" dt="2025-01-29T08:12:47.859" v="1264" actId="27636"/>
          <ac:spMkLst>
            <pc:docMk/>
            <pc:sldMk cId="1822682147" sldId="338"/>
            <ac:spMk id="3" creationId="{7CA977CC-CE7B-C8AB-1235-D23BC97A477F}"/>
          </ac:spMkLst>
        </pc:spChg>
        <pc:spChg chg="mod">
          <ac:chgData name="Усыченко Медин" userId="e90cd61c-49b6-402a-986c-59281cd009c4" providerId="ADAL" clId="{0501337C-01F3-4E6A-942C-672293BB06D4}" dt="2025-01-29T08:12:21.348" v="1257" actId="790"/>
          <ac:spMkLst>
            <pc:docMk/>
            <pc:sldMk cId="1822682147" sldId="338"/>
            <ac:spMk id="5" creationId="{01EAD9C4-B3D1-5BE9-A6E9-EEA74F36913F}"/>
          </ac:spMkLst>
        </pc:spChg>
        <pc:spChg chg="mod">
          <ac:chgData name="Усыченко Медин" userId="e90cd61c-49b6-402a-986c-59281cd009c4" providerId="ADAL" clId="{0501337C-01F3-4E6A-942C-672293BB06D4}" dt="2025-01-29T08:12:37.387" v="1259" actId="1076"/>
          <ac:spMkLst>
            <pc:docMk/>
            <pc:sldMk cId="1822682147" sldId="338"/>
            <ac:spMk id="7" creationId="{455FF619-A709-5384-CC2D-37F3514416D2}"/>
          </ac:spMkLst>
        </pc:spChg>
      </pc:sldChg>
      <pc:sldChg chg="modSp">
        <pc:chgData name="Усыченко Медин" userId="e90cd61c-49b6-402a-986c-59281cd009c4" providerId="ADAL" clId="{0501337C-01F3-4E6A-942C-672293BB06D4}" dt="2025-01-29T08:14:26.408" v="1386" actId="1076"/>
        <pc:sldMkLst>
          <pc:docMk/>
          <pc:sldMk cId="2323446392" sldId="339"/>
        </pc:sldMkLst>
        <pc:spChg chg="mod">
          <ac:chgData name="Усыченко Медин" userId="e90cd61c-49b6-402a-986c-59281cd009c4" providerId="ADAL" clId="{0501337C-01F3-4E6A-942C-672293BB06D4}" dt="2025-01-29T08:14:21.811" v="1385" actId="6549"/>
          <ac:spMkLst>
            <pc:docMk/>
            <pc:sldMk cId="2323446392" sldId="339"/>
            <ac:spMk id="3" creationId="{2C40678D-C99A-146E-9486-83C9657376EC}"/>
          </ac:spMkLst>
        </pc:spChg>
        <pc:spChg chg="mod">
          <ac:chgData name="Усыченко Медин" userId="e90cd61c-49b6-402a-986c-59281cd009c4" providerId="ADAL" clId="{0501337C-01F3-4E6A-942C-672293BB06D4}" dt="2025-01-29T08:14:26.408" v="1386" actId="1076"/>
          <ac:spMkLst>
            <pc:docMk/>
            <pc:sldMk cId="2323446392" sldId="339"/>
            <ac:spMk id="5" creationId="{FAC172A1-1209-9372-38A1-2765C2525368}"/>
          </ac:spMkLst>
        </pc:spChg>
      </pc:sldChg>
      <pc:sldChg chg="modSp setBg">
        <pc:chgData name="Усыченко Медин" userId="e90cd61c-49b6-402a-986c-59281cd009c4" providerId="ADAL" clId="{0501337C-01F3-4E6A-942C-672293BB06D4}" dt="2025-01-29T09:12:48.838" v="1640"/>
        <pc:sldMkLst>
          <pc:docMk/>
          <pc:sldMk cId="533797207" sldId="340"/>
        </pc:sldMkLst>
        <pc:spChg chg="mod">
          <ac:chgData name="Усыченко Медин" userId="e90cd61c-49b6-402a-986c-59281cd009c4" providerId="ADAL" clId="{0501337C-01F3-4E6A-942C-672293BB06D4}" dt="2025-01-29T08:18:45.502" v="1567" actId="20577"/>
          <ac:spMkLst>
            <pc:docMk/>
            <pc:sldMk cId="533797207" sldId="340"/>
            <ac:spMk id="4" creationId="{7ECCF420-71D8-1A89-5453-DF3F0400DF54}"/>
          </ac:spMkLst>
        </pc:spChg>
      </pc:sldChg>
      <pc:sldChg chg="addSp delSp modSp add">
        <pc:chgData name="Усыченко Медин" userId="e90cd61c-49b6-402a-986c-59281cd009c4" providerId="ADAL" clId="{0501337C-01F3-4E6A-942C-672293BB06D4}" dt="2025-01-29T07:18:05.118" v="289" actId="113"/>
        <pc:sldMkLst>
          <pc:docMk/>
          <pc:sldMk cId="3998835628" sldId="341"/>
        </pc:sldMkLst>
        <pc:spChg chg="mod">
          <ac:chgData name="Усыченко Медин" userId="e90cd61c-49b6-402a-986c-59281cd009c4" providerId="ADAL" clId="{0501337C-01F3-4E6A-942C-672293BB06D4}" dt="2025-01-29T07:18:05.118" v="289" actId="113"/>
          <ac:spMkLst>
            <pc:docMk/>
            <pc:sldMk cId="3998835628" sldId="341"/>
            <ac:spMk id="2" creationId="{01D5514C-5E7A-468B-AA1A-7E75B7EB81B4}"/>
          </ac:spMkLst>
        </pc:spChg>
        <pc:spChg chg="mod">
          <ac:chgData name="Усыченко Медин" userId="e90cd61c-49b6-402a-986c-59281cd009c4" providerId="ADAL" clId="{0501337C-01F3-4E6A-942C-672293BB06D4}" dt="2025-01-29T07:18:01.748" v="287" actId="115"/>
          <ac:spMkLst>
            <pc:docMk/>
            <pc:sldMk cId="3998835628" sldId="341"/>
            <ac:spMk id="3" creationId="{961B2957-5EFC-4D36-900B-19509CB3E595}"/>
          </ac:spMkLst>
        </pc:spChg>
        <pc:spChg chg="add del">
          <ac:chgData name="Усыченко Медин" userId="e90cd61c-49b6-402a-986c-59281cd009c4" providerId="ADAL" clId="{0501337C-01F3-4E6A-942C-672293BB06D4}" dt="2025-01-29T07:15:44.764" v="210"/>
          <ac:spMkLst>
            <pc:docMk/>
            <pc:sldMk cId="3998835628" sldId="341"/>
            <ac:spMk id="4" creationId="{A4E0216F-6EC0-4543-B249-C2FEA9F4C334}"/>
          </ac:spMkLst>
        </pc:spChg>
        <pc:graphicFrameChg chg="add del mod">
          <ac:chgData name="Усыченко Медин" userId="e90cd61c-49b6-402a-986c-59281cd009c4" providerId="ADAL" clId="{0501337C-01F3-4E6A-942C-672293BB06D4}" dt="2025-01-29T07:15:44.764" v="210"/>
          <ac:graphicFrameMkLst>
            <pc:docMk/>
            <pc:sldMk cId="3998835628" sldId="341"/>
            <ac:graphicFrameMk id="5" creationId="{2F35F81D-462A-496C-ABAE-99344A9C8D53}"/>
          </ac:graphicFrameMkLst>
        </pc:graphicFrameChg>
        <pc:graphicFrameChg chg="add del mod">
          <ac:chgData name="Усыченко Медин" userId="e90cd61c-49b6-402a-986c-59281cd009c4" providerId="ADAL" clId="{0501337C-01F3-4E6A-942C-672293BB06D4}" dt="2025-01-29T07:15:44.764" v="210"/>
          <ac:graphicFrameMkLst>
            <pc:docMk/>
            <pc:sldMk cId="3998835628" sldId="341"/>
            <ac:graphicFrameMk id="6" creationId="{B7854E82-A7AC-4858-BFB2-FD16C04DE128}"/>
          </ac:graphicFrameMkLst>
        </pc:graphicFrameChg>
        <pc:graphicFrameChg chg="add del mod">
          <ac:chgData name="Усыченко Медин" userId="e90cd61c-49b6-402a-986c-59281cd009c4" providerId="ADAL" clId="{0501337C-01F3-4E6A-942C-672293BB06D4}" dt="2025-01-29T07:15:44.764" v="210"/>
          <ac:graphicFrameMkLst>
            <pc:docMk/>
            <pc:sldMk cId="3998835628" sldId="341"/>
            <ac:graphicFrameMk id="7" creationId="{74600E85-3B7F-4150-85EC-886FFD0E4F43}"/>
          </ac:graphicFrameMkLst>
        </pc:graphicFrameChg>
        <pc:graphicFrameChg chg="add del mod">
          <ac:chgData name="Усыченко Медин" userId="e90cd61c-49b6-402a-986c-59281cd009c4" providerId="ADAL" clId="{0501337C-01F3-4E6A-942C-672293BB06D4}" dt="2025-01-29T07:15:44.764" v="210"/>
          <ac:graphicFrameMkLst>
            <pc:docMk/>
            <pc:sldMk cId="3998835628" sldId="341"/>
            <ac:graphicFrameMk id="8" creationId="{08FEAA30-DF6D-4227-AF1B-10817C05BC44}"/>
          </ac:graphicFrameMkLst>
        </pc:graphicFrameChg>
        <pc:graphicFrameChg chg="add del mod">
          <ac:chgData name="Усыченко Медин" userId="e90cd61c-49b6-402a-986c-59281cd009c4" providerId="ADAL" clId="{0501337C-01F3-4E6A-942C-672293BB06D4}" dt="2025-01-29T07:15:44.764" v="210"/>
          <ac:graphicFrameMkLst>
            <pc:docMk/>
            <pc:sldMk cId="3998835628" sldId="341"/>
            <ac:graphicFrameMk id="9" creationId="{B9874962-EF9E-4A9B-9396-EC6F700E8B5A}"/>
          </ac:graphicFrameMkLst>
        </pc:graphicFrameChg>
        <pc:graphicFrameChg chg="add del mod">
          <ac:chgData name="Усыченко Медин" userId="e90cd61c-49b6-402a-986c-59281cd009c4" providerId="ADAL" clId="{0501337C-01F3-4E6A-942C-672293BB06D4}" dt="2025-01-29T07:15:44.764" v="210"/>
          <ac:graphicFrameMkLst>
            <pc:docMk/>
            <pc:sldMk cId="3998835628" sldId="341"/>
            <ac:graphicFrameMk id="10" creationId="{13754921-8F78-4DE9-B8B0-3130C6B73E67}"/>
          </ac:graphicFrameMkLst>
        </pc:graphicFrameChg>
        <pc:graphicFrameChg chg="add del mod">
          <ac:chgData name="Усыченко Медин" userId="e90cd61c-49b6-402a-986c-59281cd009c4" providerId="ADAL" clId="{0501337C-01F3-4E6A-942C-672293BB06D4}" dt="2025-01-29T07:15:44.764" v="210"/>
          <ac:graphicFrameMkLst>
            <pc:docMk/>
            <pc:sldMk cId="3998835628" sldId="341"/>
            <ac:graphicFrameMk id="11" creationId="{C9BC2359-7E1C-4A23-B5A2-F4CD3323409B}"/>
          </ac:graphicFrameMkLst>
        </pc:graphicFrameChg>
        <pc:graphicFrameChg chg="add del mod">
          <ac:chgData name="Усыченко Медин" userId="e90cd61c-49b6-402a-986c-59281cd009c4" providerId="ADAL" clId="{0501337C-01F3-4E6A-942C-672293BB06D4}" dt="2025-01-29T07:15:44.764" v="210"/>
          <ac:graphicFrameMkLst>
            <pc:docMk/>
            <pc:sldMk cId="3998835628" sldId="341"/>
            <ac:graphicFrameMk id="12" creationId="{8AAAE8B4-2DAD-4896-9B4E-57C7F846F08E}"/>
          </ac:graphicFrameMkLst>
        </pc:graphicFrameChg>
        <pc:graphicFrameChg chg="add del mod">
          <ac:chgData name="Усыченко Медин" userId="e90cd61c-49b6-402a-986c-59281cd009c4" providerId="ADAL" clId="{0501337C-01F3-4E6A-942C-672293BB06D4}" dt="2025-01-29T07:15:44.764" v="210"/>
          <ac:graphicFrameMkLst>
            <pc:docMk/>
            <pc:sldMk cId="3998835628" sldId="341"/>
            <ac:graphicFrameMk id="13" creationId="{B8F770E6-DCCB-48A6-8760-04FFDCBE17E9}"/>
          </ac:graphicFrameMkLst>
        </pc:graphicFrameChg>
      </pc:sldChg>
      <pc:sldChg chg="modSp add">
        <pc:chgData name="Усыченко Медин" userId="e90cd61c-49b6-402a-986c-59281cd009c4" providerId="ADAL" clId="{0501337C-01F3-4E6A-942C-672293BB06D4}" dt="2025-01-29T07:20:14.628" v="327" actId="115"/>
        <pc:sldMkLst>
          <pc:docMk/>
          <pc:sldMk cId="2966873737" sldId="342"/>
        </pc:sldMkLst>
        <pc:spChg chg="mod">
          <ac:chgData name="Усыченко Медин" userId="e90cd61c-49b6-402a-986c-59281cd009c4" providerId="ADAL" clId="{0501337C-01F3-4E6A-942C-672293BB06D4}" dt="2025-01-29T07:19:28.180" v="305" actId="14100"/>
          <ac:spMkLst>
            <pc:docMk/>
            <pc:sldMk cId="2966873737" sldId="342"/>
            <ac:spMk id="2" creationId="{8846C2F3-7C19-4A45-B938-54BB2CCB21C3}"/>
          </ac:spMkLst>
        </pc:spChg>
        <pc:spChg chg="mod">
          <ac:chgData name="Усыченко Медин" userId="e90cd61c-49b6-402a-986c-59281cd009c4" providerId="ADAL" clId="{0501337C-01F3-4E6A-942C-672293BB06D4}" dt="2025-01-29T07:20:14.628" v="327" actId="115"/>
          <ac:spMkLst>
            <pc:docMk/>
            <pc:sldMk cId="2966873737" sldId="342"/>
            <ac:spMk id="3" creationId="{E8C31CE4-E4B0-487F-8A43-01A9DBD9FE56}"/>
          </ac:spMkLst>
        </pc:spChg>
      </pc:sldChg>
      <pc:sldChg chg="modSp add">
        <pc:chgData name="Усыченко Медин" userId="e90cd61c-49b6-402a-986c-59281cd009c4" providerId="ADAL" clId="{0501337C-01F3-4E6A-942C-672293BB06D4}" dt="2025-01-29T07:49:46.078" v="917" actId="6549"/>
        <pc:sldMkLst>
          <pc:docMk/>
          <pc:sldMk cId="105415610" sldId="343"/>
        </pc:sldMkLst>
        <pc:spChg chg="mod">
          <ac:chgData name="Усыченко Медин" userId="e90cd61c-49b6-402a-986c-59281cd009c4" providerId="ADAL" clId="{0501337C-01F3-4E6A-942C-672293BB06D4}" dt="2025-01-29T07:49:02.947" v="892" actId="20577"/>
          <ac:spMkLst>
            <pc:docMk/>
            <pc:sldMk cId="105415610" sldId="343"/>
            <ac:spMk id="2" creationId="{CDD97A7D-3902-5A85-8506-D4FE7C1DA3B7}"/>
          </ac:spMkLst>
        </pc:spChg>
        <pc:spChg chg="mod">
          <ac:chgData name="Усыченко Медин" userId="e90cd61c-49b6-402a-986c-59281cd009c4" providerId="ADAL" clId="{0501337C-01F3-4E6A-942C-672293BB06D4}" dt="2025-01-29T07:49:28.960" v="899" actId="255"/>
          <ac:spMkLst>
            <pc:docMk/>
            <pc:sldMk cId="105415610" sldId="343"/>
            <ac:spMk id="3" creationId="{A0F9AE65-58C6-BA99-9424-D068DF5A91D8}"/>
          </ac:spMkLst>
        </pc:spChg>
        <pc:spChg chg="mod">
          <ac:chgData name="Усыченко Медин" userId="e90cd61c-49b6-402a-986c-59281cd009c4" providerId="ADAL" clId="{0501337C-01F3-4E6A-942C-672293BB06D4}" dt="2025-01-29T07:49:46.078" v="917" actId="6549"/>
          <ac:spMkLst>
            <pc:docMk/>
            <pc:sldMk cId="105415610" sldId="343"/>
            <ac:spMk id="5" creationId="{C97EF998-006A-E150-7169-0B6C8080A3D6}"/>
          </ac:spMkLst>
        </pc:spChg>
      </pc:sldChg>
      <pc:sldMasterChg chg="setBg modSldLayout">
        <pc:chgData name="Усыченко Медин" userId="e90cd61c-49b6-402a-986c-59281cd009c4" providerId="ADAL" clId="{0501337C-01F3-4E6A-942C-672293BB06D4}" dt="2025-01-29T09:12:48.838" v="1640"/>
        <pc:sldMasterMkLst>
          <pc:docMk/>
          <pc:sldMasterMk cId="3083027385" sldId="2147483766"/>
        </pc:sldMasterMkLst>
        <pc:sldLayoutChg chg="setBg">
          <pc:chgData name="Усыченко Медин" userId="e90cd61c-49b6-402a-986c-59281cd009c4" providerId="ADAL" clId="{0501337C-01F3-4E6A-942C-672293BB06D4}" dt="2025-01-29T09:12:48.838" v="1640"/>
          <pc:sldLayoutMkLst>
            <pc:docMk/>
            <pc:sldMasterMk cId="3083027385" sldId="2147483766"/>
            <pc:sldLayoutMk cId="259973055" sldId="2147483767"/>
          </pc:sldLayoutMkLst>
        </pc:sldLayoutChg>
        <pc:sldLayoutChg chg="setBg">
          <pc:chgData name="Усыченко Медин" userId="e90cd61c-49b6-402a-986c-59281cd009c4" providerId="ADAL" clId="{0501337C-01F3-4E6A-942C-672293BB06D4}" dt="2025-01-29T09:12:48.838" v="1640"/>
          <pc:sldLayoutMkLst>
            <pc:docMk/>
            <pc:sldMasterMk cId="3083027385" sldId="2147483766"/>
            <pc:sldLayoutMk cId="1073289305" sldId="2147483768"/>
          </pc:sldLayoutMkLst>
        </pc:sldLayoutChg>
        <pc:sldLayoutChg chg="setBg">
          <pc:chgData name="Усыченко Медин" userId="e90cd61c-49b6-402a-986c-59281cd009c4" providerId="ADAL" clId="{0501337C-01F3-4E6A-942C-672293BB06D4}" dt="2025-01-29T09:12:48.838" v="1640"/>
          <pc:sldLayoutMkLst>
            <pc:docMk/>
            <pc:sldMasterMk cId="3083027385" sldId="2147483766"/>
            <pc:sldLayoutMk cId="2580619025" sldId="2147483769"/>
          </pc:sldLayoutMkLst>
        </pc:sldLayoutChg>
        <pc:sldLayoutChg chg="setBg">
          <pc:chgData name="Усыченко Медин" userId="e90cd61c-49b6-402a-986c-59281cd009c4" providerId="ADAL" clId="{0501337C-01F3-4E6A-942C-672293BB06D4}" dt="2025-01-29T09:12:48.838" v="1640"/>
          <pc:sldLayoutMkLst>
            <pc:docMk/>
            <pc:sldMasterMk cId="3083027385" sldId="2147483766"/>
            <pc:sldLayoutMk cId="1415151251" sldId="2147483770"/>
          </pc:sldLayoutMkLst>
        </pc:sldLayoutChg>
        <pc:sldLayoutChg chg="setBg">
          <pc:chgData name="Усыченко Медин" userId="e90cd61c-49b6-402a-986c-59281cd009c4" providerId="ADAL" clId="{0501337C-01F3-4E6A-942C-672293BB06D4}" dt="2025-01-29T09:12:48.838" v="1640"/>
          <pc:sldLayoutMkLst>
            <pc:docMk/>
            <pc:sldMasterMk cId="3083027385" sldId="2147483766"/>
            <pc:sldLayoutMk cId="4002612187" sldId="2147483771"/>
          </pc:sldLayoutMkLst>
        </pc:sldLayoutChg>
        <pc:sldLayoutChg chg="setBg">
          <pc:chgData name="Усыченко Медин" userId="e90cd61c-49b6-402a-986c-59281cd009c4" providerId="ADAL" clId="{0501337C-01F3-4E6A-942C-672293BB06D4}" dt="2025-01-29T09:12:48.838" v="1640"/>
          <pc:sldLayoutMkLst>
            <pc:docMk/>
            <pc:sldMasterMk cId="3083027385" sldId="2147483766"/>
            <pc:sldLayoutMk cId="3958772508" sldId="2147483772"/>
          </pc:sldLayoutMkLst>
        </pc:sldLayoutChg>
        <pc:sldLayoutChg chg="setBg">
          <pc:chgData name="Усыченко Медин" userId="e90cd61c-49b6-402a-986c-59281cd009c4" providerId="ADAL" clId="{0501337C-01F3-4E6A-942C-672293BB06D4}" dt="2025-01-29T09:12:48.838" v="1640"/>
          <pc:sldLayoutMkLst>
            <pc:docMk/>
            <pc:sldMasterMk cId="3083027385" sldId="2147483766"/>
            <pc:sldLayoutMk cId="1020188376" sldId="2147483773"/>
          </pc:sldLayoutMkLst>
        </pc:sldLayoutChg>
        <pc:sldLayoutChg chg="setBg">
          <pc:chgData name="Усыченко Медин" userId="e90cd61c-49b6-402a-986c-59281cd009c4" providerId="ADAL" clId="{0501337C-01F3-4E6A-942C-672293BB06D4}" dt="2025-01-29T09:12:48.838" v="1640"/>
          <pc:sldLayoutMkLst>
            <pc:docMk/>
            <pc:sldMasterMk cId="3083027385" sldId="2147483766"/>
            <pc:sldLayoutMk cId="3824314310" sldId="2147483774"/>
          </pc:sldLayoutMkLst>
        </pc:sldLayoutChg>
        <pc:sldLayoutChg chg="setBg">
          <pc:chgData name="Усыченко Медин" userId="e90cd61c-49b6-402a-986c-59281cd009c4" providerId="ADAL" clId="{0501337C-01F3-4E6A-942C-672293BB06D4}" dt="2025-01-29T09:12:48.838" v="1640"/>
          <pc:sldLayoutMkLst>
            <pc:docMk/>
            <pc:sldMasterMk cId="3083027385" sldId="2147483766"/>
            <pc:sldLayoutMk cId="3031842111" sldId="2147483775"/>
          </pc:sldLayoutMkLst>
        </pc:sldLayoutChg>
        <pc:sldLayoutChg chg="setBg">
          <pc:chgData name="Усыченко Медин" userId="e90cd61c-49b6-402a-986c-59281cd009c4" providerId="ADAL" clId="{0501337C-01F3-4E6A-942C-672293BB06D4}" dt="2025-01-29T09:12:48.838" v="1640"/>
          <pc:sldLayoutMkLst>
            <pc:docMk/>
            <pc:sldMasterMk cId="3083027385" sldId="2147483766"/>
            <pc:sldLayoutMk cId="533380426" sldId="2147483776"/>
          </pc:sldLayoutMkLst>
        </pc:sldLayoutChg>
        <pc:sldLayoutChg chg="setBg">
          <pc:chgData name="Усыченко Медин" userId="e90cd61c-49b6-402a-986c-59281cd009c4" providerId="ADAL" clId="{0501337C-01F3-4E6A-942C-672293BB06D4}" dt="2025-01-29T09:12:48.838" v="1640"/>
          <pc:sldLayoutMkLst>
            <pc:docMk/>
            <pc:sldMasterMk cId="3083027385" sldId="2147483766"/>
            <pc:sldLayoutMk cId="1615755490" sldId="2147483777"/>
          </pc:sldLayoutMkLst>
        </pc:sldLayoutChg>
      </pc:sldMasterChg>
    </pc:docChg>
  </pc:docChgLst>
  <pc:docChgLst>
    <pc:chgData name="Усыченко Медин" userId="e90cd61c-49b6-402a-986c-59281cd009c4" providerId="ADAL" clId="{449B3DE8-66FF-4A13-8134-07B4C725E73C}"/>
    <pc:docChg chg="undo custSel delSld modSld">
      <pc:chgData name="Усыченко Медин" userId="e90cd61c-49b6-402a-986c-59281cd009c4" providerId="ADAL" clId="{449B3DE8-66FF-4A13-8134-07B4C725E73C}" dt="2025-02-07T06:57:44.375" v="549" actId="6549"/>
      <pc:docMkLst>
        <pc:docMk/>
      </pc:docMkLst>
      <pc:sldChg chg="modSp">
        <pc:chgData name="Усыченко Медин" userId="e90cd61c-49b6-402a-986c-59281cd009c4" providerId="ADAL" clId="{449B3DE8-66FF-4A13-8134-07B4C725E73C}" dt="2025-02-07T06:57:22.509" v="548" actId="27636"/>
        <pc:sldMkLst>
          <pc:docMk/>
          <pc:sldMk cId="3017676829" sldId="305"/>
        </pc:sldMkLst>
        <pc:spChg chg="mod">
          <ac:chgData name="Усыченко Медин" userId="e90cd61c-49b6-402a-986c-59281cd009c4" providerId="ADAL" clId="{449B3DE8-66FF-4A13-8134-07B4C725E73C}" dt="2025-02-07T06:57:22.509" v="548" actId="27636"/>
          <ac:spMkLst>
            <pc:docMk/>
            <pc:sldMk cId="3017676829" sldId="305"/>
            <ac:spMk id="6" creationId="{58D13212-0043-4E2F-A29D-36698AB8E621}"/>
          </ac:spMkLst>
        </pc:spChg>
      </pc:sldChg>
      <pc:sldChg chg="modSp">
        <pc:chgData name="Усыченко Медин" userId="e90cd61c-49b6-402a-986c-59281cd009c4" providerId="ADAL" clId="{449B3DE8-66FF-4A13-8134-07B4C725E73C}" dt="2025-02-07T06:54:07.056" v="437" actId="1076"/>
        <pc:sldMkLst>
          <pc:docMk/>
          <pc:sldMk cId="1226443930" sldId="306"/>
        </pc:sldMkLst>
        <pc:spChg chg="mod">
          <ac:chgData name="Усыченко Медин" userId="e90cd61c-49b6-402a-986c-59281cd009c4" providerId="ADAL" clId="{449B3DE8-66FF-4A13-8134-07B4C725E73C}" dt="2025-02-07T06:53:53.126" v="434" actId="255"/>
          <ac:spMkLst>
            <pc:docMk/>
            <pc:sldMk cId="1226443930" sldId="306"/>
            <ac:spMk id="3" creationId="{AAEF385E-DF15-4326-8D75-BAED44A62A37}"/>
          </ac:spMkLst>
        </pc:spChg>
        <pc:spChg chg="mod">
          <ac:chgData name="Усыченко Медин" userId="e90cd61c-49b6-402a-986c-59281cd009c4" providerId="ADAL" clId="{449B3DE8-66FF-4A13-8134-07B4C725E73C}" dt="2025-02-07T06:54:02.569" v="436" actId="255"/>
          <ac:spMkLst>
            <pc:docMk/>
            <pc:sldMk cId="1226443930" sldId="306"/>
            <ac:spMk id="5" creationId="{1D55A569-B498-447B-A8D2-A9C9024BB548}"/>
          </ac:spMkLst>
        </pc:spChg>
        <pc:spChg chg="mod">
          <ac:chgData name="Усыченко Медин" userId="e90cd61c-49b6-402a-986c-59281cd009c4" providerId="ADAL" clId="{449B3DE8-66FF-4A13-8134-07B4C725E73C}" dt="2025-02-07T06:54:07.056" v="437" actId="1076"/>
          <ac:spMkLst>
            <pc:docMk/>
            <pc:sldMk cId="1226443930" sldId="306"/>
            <ac:spMk id="7" creationId="{DA8E3ECC-97D5-D6AA-6CEA-2EBED8AE2255}"/>
          </ac:spMkLst>
        </pc:spChg>
      </pc:sldChg>
      <pc:sldChg chg="modSp">
        <pc:chgData name="Усыченко Медин" userId="e90cd61c-49b6-402a-986c-59281cd009c4" providerId="ADAL" clId="{449B3DE8-66FF-4A13-8134-07B4C725E73C}" dt="2025-02-06T10:09:54.889" v="47" actId="20577"/>
        <pc:sldMkLst>
          <pc:docMk/>
          <pc:sldMk cId="2890427425" sldId="307"/>
        </pc:sldMkLst>
        <pc:spChg chg="mod">
          <ac:chgData name="Усыченко Медин" userId="e90cd61c-49b6-402a-986c-59281cd009c4" providerId="ADAL" clId="{449B3DE8-66FF-4A13-8134-07B4C725E73C}" dt="2025-02-06T10:09:54.889" v="47" actId="20577"/>
          <ac:spMkLst>
            <pc:docMk/>
            <pc:sldMk cId="2890427425" sldId="307"/>
            <ac:spMk id="2" creationId="{3F28C4A1-7D9F-C203-71D5-35120D5EC38E}"/>
          </ac:spMkLst>
        </pc:spChg>
        <pc:spChg chg="mod">
          <ac:chgData name="Усыченко Медин" userId="e90cd61c-49b6-402a-986c-59281cd009c4" providerId="ADAL" clId="{449B3DE8-66FF-4A13-8134-07B4C725E73C}" dt="2025-02-06T10:09:28.713" v="42" actId="313"/>
          <ac:spMkLst>
            <pc:docMk/>
            <pc:sldMk cId="2890427425" sldId="307"/>
            <ac:spMk id="3" creationId="{767952F3-8D42-0D9E-CD20-5FC1789DB50D}"/>
          </ac:spMkLst>
        </pc:spChg>
        <pc:spChg chg="mod">
          <ac:chgData name="Усыченко Медин" userId="e90cd61c-49b6-402a-986c-59281cd009c4" providerId="ADAL" clId="{449B3DE8-66FF-4A13-8134-07B4C725E73C}" dt="2025-02-06T10:09:48.980" v="45" actId="5793"/>
          <ac:spMkLst>
            <pc:docMk/>
            <pc:sldMk cId="2890427425" sldId="307"/>
            <ac:spMk id="5" creationId="{83B8CC2A-B293-A2FC-2853-B6E5E13EE341}"/>
          </ac:spMkLst>
        </pc:spChg>
      </pc:sldChg>
      <pc:sldChg chg="modSp">
        <pc:chgData name="Усыченко Медин" userId="e90cd61c-49b6-402a-986c-59281cd009c4" providerId="ADAL" clId="{449B3DE8-66FF-4A13-8134-07B4C725E73C}" dt="2025-02-06T11:17:17.492" v="70" actId="20577"/>
        <pc:sldMkLst>
          <pc:docMk/>
          <pc:sldMk cId="1926607416" sldId="308"/>
        </pc:sldMkLst>
        <pc:spChg chg="mod">
          <ac:chgData name="Усыченко Медин" userId="e90cd61c-49b6-402a-986c-59281cd009c4" providerId="ADAL" clId="{449B3DE8-66FF-4A13-8134-07B4C725E73C}" dt="2025-02-06T11:15:55.845" v="49" actId="20577"/>
          <ac:spMkLst>
            <pc:docMk/>
            <pc:sldMk cId="1926607416" sldId="308"/>
            <ac:spMk id="2" creationId="{6DFE6424-C5F7-D79E-11F1-5D4E44A01D67}"/>
          </ac:spMkLst>
        </pc:spChg>
        <pc:spChg chg="mod">
          <ac:chgData name="Усыченко Медин" userId="e90cd61c-49b6-402a-986c-59281cd009c4" providerId="ADAL" clId="{449B3DE8-66FF-4A13-8134-07B4C725E73C}" dt="2025-02-06T11:16:14.579" v="56" actId="27636"/>
          <ac:spMkLst>
            <pc:docMk/>
            <pc:sldMk cId="1926607416" sldId="308"/>
            <ac:spMk id="3" creationId="{C606515F-F131-288E-F610-6AE713A6047E}"/>
          </ac:spMkLst>
        </pc:spChg>
        <pc:spChg chg="mod">
          <ac:chgData name="Усыченко Медин" userId="e90cd61c-49b6-402a-986c-59281cd009c4" providerId="ADAL" clId="{449B3DE8-66FF-4A13-8134-07B4C725E73C}" dt="2025-02-06T11:17:17.492" v="70" actId="20577"/>
          <ac:spMkLst>
            <pc:docMk/>
            <pc:sldMk cId="1926607416" sldId="308"/>
            <ac:spMk id="5" creationId="{5E951825-5B56-C53A-EF9E-CA84E08832A9}"/>
          </ac:spMkLst>
        </pc:spChg>
        <pc:spChg chg="mod">
          <ac:chgData name="Усыченко Медин" userId="e90cd61c-49b6-402a-986c-59281cd009c4" providerId="ADAL" clId="{449B3DE8-66FF-4A13-8134-07B4C725E73C}" dt="2025-02-06T11:16:58.489" v="65" actId="1076"/>
          <ac:spMkLst>
            <pc:docMk/>
            <pc:sldMk cId="1926607416" sldId="308"/>
            <ac:spMk id="7" creationId="{43C50745-07C5-1D6B-B3F5-6960AB08A68C}"/>
          </ac:spMkLst>
        </pc:spChg>
      </pc:sldChg>
      <pc:sldChg chg="modSp">
        <pc:chgData name="Усыченко Медин" userId="e90cd61c-49b6-402a-986c-59281cd009c4" providerId="ADAL" clId="{449B3DE8-66FF-4A13-8134-07B4C725E73C}" dt="2025-02-06T11:18:19.856" v="85" actId="2711"/>
        <pc:sldMkLst>
          <pc:docMk/>
          <pc:sldMk cId="78560861" sldId="309"/>
        </pc:sldMkLst>
        <pc:spChg chg="mod">
          <ac:chgData name="Усыченко Медин" userId="e90cd61c-49b6-402a-986c-59281cd009c4" providerId="ADAL" clId="{449B3DE8-66FF-4A13-8134-07B4C725E73C}" dt="2025-02-06T11:17:29.697" v="74" actId="14100"/>
          <ac:spMkLst>
            <pc:docMk/>
            <pc:sldMk cId="78560861" sldId="309"/>
            <ac:spMk id="2" creationId="{46FC4BB2-81C0-568A-CCCC-36A4849A44F8}"/>
          </ac:spMkLst>
        </pc:spChg>
        <pc:spChg chg="mod">
          <ac:chgData name="Усыченко Медин" userId="e90cd61c-49b6-402a-986c-59281cd009c4" providerId="ADAL" clId="{449B3DE8-66FF-4A13-8134-07B4C725E73C}" dt="2025-02-06T11:17:44.619" v="78" actId="27636"/>
          <ac:spMkLst>
            <pc:docMk/>
            <pc:sldMk cId="78560861" sldId="309"/>
            <ac:spMk id="3" creationId="{876AAE1A-1B82-9DE0-495B-D59ACFB72646}"/>
          </ac:spMkLst>
        </pc:spChg>
        <pc:spChg chg="mod">
          <ac:chgData name="Усыченко Медин" userId="e90cd61c-49b6-402a-986c-59281cd009c4" providerId="ADAL" clId="{449B3DE8-66FF-4A13-8134-07B4C725E73C}" dt="2025-02-06T11:18:07.823" v="84" actId="27636"/>
          <ac:spMkLst>
            <pc:docMk/>
            <pc:sldMk cId="78560861" sldId="309"/>
            <ac:spMk id="5" creationId="{CF37959B-0712-0409-4A64-63EB456EA8BC}"/>
          </ac:spMkLst>
        </pc:spChg>
        <pc:spChg chg="mod">
          <ac:chgData name="Усыченко Медин" userId="e90cd61c-49b6-402a-986c-59281cd009c4" providerId="ADAL" clId="{449B3DE8-66FF-4A13-8134-07B4C725E73C}" dt="2025-02-06T11:18:19.856" v="85" actId="2711"/>
          <ac:spMkLst>
            <pc:docMk/>
            <pc:sldMk cId="78560861" sldId="309"/>
            <ac:spMk id="7" creationId="{1DFCE97C-EFDD-33B2-389B-69F3D1421822}"/>
          </ac:spMkLst>
        </pc:spChg>
      </pc:sldChg>
      <pc:sldChg chg="modSp">
        <pc:chgData name="Усыченко Медин" userId="e90cd61c-49b6-402a-986c-59281cd009c4" providerId="ADAL" clId="{449B3DE8-66FF-4A13-8134-07B4C725E73C}" dt="2025-02-06T11:19:06.873" v="93" actId="1076"/>
        <pc:sldMkLst>
          <pc:docMk/>
          <pc:sldMk cId="1427897777" sldId="310"/>
        </pc:sldMkLst>
        <pc:spChg chg="mod">
          <ac:chgData name="Усыченко Медин" userId="e90cd61c-49b6-402a-986c-59281cd009c4" providerId="ADAL" clId="{449B3DE8-66FF-4A13-8134-07B4C725E73C}" dt="2025-02-06T11:18:24.929" v="86" actId="1076"/>
          <ac:spMkLst>
            <pc:docMk/>
            <pc:sldMk cId="1427897777" sldId="310"/>
            <ac:spMk id="2" creationId="{ACDD4E23-0DAA-8FAB-E410-5E28B59EBA21}"/>
          </ac:spMkLst>
        </pc:spChg>
        <pc:spChg chg="mod">
          <ac:chgData name="Усыченко Медин" userId="e90cd61c-49b6-402a-986c-59281cd009c4" providerId="ADAL" clId="{449B3DE8-66FF-4A13-8134-07B4C725E73C}" dt="2025-02-06T11:18:31.926" v="87" actId="6549"/>
          <ac:spMkLst>
            <pc:docMk/>
            <pc:sldMk cId="1427897777" sldId="310"/>
            <ac:spMk id="3" creationId="{B4FCABBA-09BA-3673-FE5D-EC4C2D33CAFA}"/>
          </ac:spMkLst>
        </pc:spChg>
        <pc:spChg chg="mod">
          <ac:chgData name="Усыченко Медин" userId="e90cd61c-49b6-402a-986c-59281cd009c4" providerId="ADAL" clId="{449B3DE8-66FF-4A13-8134-07B4C725E73C}" dt="2025-02-06T11:19:02.639" v="92" actId="403"/>
          <ac:spMkLst>
            <pc:docMk/>
            <pc:sldMk cId="1427897777" sldId="310"/>
            <ac:spMk id="5" creationId="{B3EBD5D4-8CDE-8652-F8BC-099720A1B7D5}"/>
          </ac:spMkLst>
        </pc:spChg>
        <pc:spChg chg="mod">
          <ac:chgData name="Усыченко Медин" userId="e90cd61c-49b6-402a-986c-59281cd009c4" providerId="ADAL" clId="{449B3DE8-66FF-4A13-8134-07B4C725E73C}" dt="2025-02-06T11:19:06.873" v="93" actId="1076"/>
          <ac:spMkLst>
            <pc:docMk/>
            <pc:sldMk cId="1427897777" sldId="310"/>
            <ac:spMk id="7" creationId="{E1AA6F72-FF40-BECB-5FDD-B1F1593978F1}"/>
          </ac:spMkLst>
        </pc:spChg>
      </pc:sldChg>
      <pc:sldChg chg="modSp">
        <pc:chgData name="Усыченко Медин" userId="e90cd61c-49b6-402a-986c-59281cd009c4" providerId="ADAL" clId="{449B3DE8-66FF-4A13-8134-07B4C725E73C}" dt="2025-02-06T11:20:39.103" v="119" actId="403"/>
        <pc:sldMkLst>
          <pc:docMk/>
          <pc:sldMk cId="3180669445" sldId="312"/>
        </pc:sldMkLst>
        <pc:spChg chg="mod">
          <ac:chgData name="Усыченко Медин" userId="e90cd61c-49b6-402a-986c-59281cd009c4" providerId="ADAL" clId="{449B3DE8-66FF-4A13-8134-07B4C725E73C}" dt="2025-02-06T11:19:15.579" v="95" actId="27636"/>
          <ac:spMkLst>
            <pc:docMk/>
            <pc:sldMk cId="3180669445" sldId="312"/>
            <ac:spMk id="3" creationId="{CD28D6DE-D555-A6DE-D53C-AB6125816776}"/>
          </ac:spMkLst>
        </pc:spChg>
        <pc:spChg chg="mod">
          <ac:chgData name="Усыченко Медин" userId="e90cd61c-49b6-402a-986c-59281cd009c4" providerId="ADAL" clId="{449B3DE8-66FF-4A13-8134-07B4C725E73C}" dt="2025-02-06T11:20:39.103" v="119" actId="403"/>
          <ac:spMkLst>
            <pc:docMk/>
            <pc:sldMk cId="3180669445" sldId="312"/>
            <ac:spMk id="5" creationId="{81E522AA-668E-0F66-13B6-591AEED64E15}"/>
          </ac:spMkLst>
        </pc:spChg>
      </pc:sldChg>
      <pc:sldChg chg="modSp">
        <pc:chgData name="Усыченко Медин" userId="e90cd61c-49b6-402a-986c-59281cd009c4" providerId="ADAL" clId="{449B3DE8-66FF-4A13-8134-07B4C725E73C}" dt="2025-02-06T11:22:02.753" v="136" actId="1076"/>
        <pc:sldMkLst>
          <pc:docMk/>
          <pc:sldMk cId="1787740841" sldId="313"/>
        </pc:sldMkLst>
        <pc:spChg chg="mod">
          <ac:chgData name="Усыченко Медин" userId="e90cd61c-49b6-402a-986c-59281cd009c4" providerId="ADAL" clId="{449B3DE8-66FF-4A13-8134-07B4C725E73C}" dt="2025-02-06T11:20:49.192" v="121" actId="6549"/>
          <ac:spMkLst>
            <pc:docMk/>
            <pc:sldMk cId="1787740841" sldId="313"/>
            <ac:spMk id="3" creationId="{34D6DC32-3A2B-09FF-0BFB-DEB420067BB4}"/>
          </ac:spMkLst>
        </pc:spChg>
        <pc:spChg chg="mod">
          <ac:chgData name="Усыченко Медин" userId="e90cd61c-49b6-402a-986c-59281cd009c4" providerId="ADAL" clId="{449B3DE8-66FF-4A13-8134-07B4C725E73C}" dt="2025-02-06T11:21:58.755" v="135" actId="6549"/>
          <ac:spMkLst>
            <pc:docMk/>
            <pc:sldMk cId="1787740841" sldId="313"/>
            <ac:spMk id="5" creationId="{FDFA7441-9BA4-FA93-A32D-B4918EFF7D77}"/>
          </ac:spMkLst>
        </pc:spChg>
        <pc:spChg chg="mod">
          <ac:chgData name="Усыченко Медин" userId="e90cd61c-49b6-402a-986c-59281cd009c4" providerId="ADAL" clId="{449B3DE8-66FF-4A13-8134-07B4C725E73C}" dt="2025-02-06T11:22:02.753" v="136" actId="1076"/>
          <ac:spMkLst>
            <pc:docMk/>
            <pc:sldMk cId="1787740841" sldId="313"/>
            <ac:spMk id="7" creationId="{72C7E05C-E31A-3D55-4338-224A7C361BC3}"/>
          </ac:spMkLst>
        </pc:spChg>
      </pc:sldChg>
      <pc:sldChg chg="modSp">
        <pc:chgData name="Усыченко Медин" userId="e90cd61c-49b6-402a-986c-59281cd009c4" providerId="ADAL" clId="{449B3DE8-66FF-4A13-8134-07B4C725E73C}" dt="2025-02-06T11:23:23.192" v="167" actId="6549"/>
        <pc:sldMkLst>
          <pc:docMk/>
          <pc:sldMk cId="427837770" sldId="314"/>
        </pc:sldMkLst>
        <pc:spChg chg="mod">
          <ac:chgData name="Усыченко Медин" userId="e90cd61c-49b6-402a-986c-59281cd009c4" providerId="ADAL" clId="{449B3DE8-66FF-4A13-8134-07B4C725E73C}" dt="2025-02-06T11:22:10.794" v="139" actId="6549"/>
          <ac:spMkLst>
            <pc:docMk/>
            <pc:sldMk cId="427837770" sldId="314"/>
            <ac:spMk id="3" creationId="{FA832E4E-5870-4258-44DB-869A33DBE297}"/>
          </ac:spMkLst>
        </pc:spChg>
        <pc:spChg chg="mod">
          <ac:chgData name="Усыченко Медин" userId="e90cd61c-49b6-402a-986c-59281cd009c4" providerId="ADAL" clId="{449B3DE8-66FF-4A13-8134-07B4C725E73C}" dt="2025-02-06T11:23:23.192" v="167" actId="6549"/>
          <ac:spMkLst>
            <pc:docMk/>
            <pc:sldMk cId="427837770" sldId="314"/>
            <ac:spMk id="5" creationId="{4D137028-1952-DFB2-FAEB-E48009273027}"/>
          </ac:spMkLst>
        </pc:spChg>
      </pc:sldChg>
      <pc:sldChg chg="modSp">
        <pc:chgData name="Усыченко Медин" userId="e90cd61c-49b6-402a-986c-59281cd009c4" providerId="ADAL" clId="{449B3DE8-66FF-4A13-8134-07B4C725E73C}" dt="2025-02-06T11:24:18.231" v="194" actId="20577"/>
        <pc:sldMkLst>
          <pc:docMk/>
          <pc:sldMk cId="1586461834" sldId="315"/>
        </pc:sldMkLst>
        <pc:spChg chg="mod">
          <ac:chgData name="Усыченко Медин" userId="e90cd61c-49b6-402a-986c-59281cd009c4" providerId="ADAL" clId="{449B3DE8-66FF-4A13-8134-07B4C725E73C}" dt="2025-02-06T11:23:47.319" v="174" actId="20577"/>
          <ac:spMkLst>
            <pc:docMk/>
            <pc:sldMk cId="1586461834" sldId="315"/>
            <ac:spMk id="3" creationId="{3EF2AA4D-1C56-5561-C75A-3DAF9AA3A575}"/>
          </ac:spMkLst>
        </pc:spChg>
        <pc:spChg chg="mod">
          <ac:chgData name="Усыченко Медин" userId="e90cd61c-49b6-402a-986c-59281cd009c4" providerId="ADAL" clId="{449B3DE8-66FF-4A13-8134-07B4C725E73C}" dt="2025-02-06T11:24:18.231" v="194" actId="20577"/>
          <ac:spMkLst>
            <pc:docMk/>
            <pc:sldMk cId="1586461834" sldId="315"/>
            <ac:spMk id="5" creationId="{7FEF27D0-C651-37EE-0DC7-F9ED05FD5D84}"/>
          </ac:spMkLst>
        </pc:spChg>
        <pc:spChg chg="mod">
          <ac:chgData name="Усыченко Медин" userId="e90cd61c-49b6-402a-986c-59281cd009c4" providerId="ADAL" clId="{449B3DE8-66FF-4A13-8134-07B4C725E73C}" dt="2025-02-06T11:23:44.044" v="171" actId="2711"/>
          <ac:spMkLst>
            <pc:docMk/>
            <pc:sldMk cId="1586461834" sldId="315"/>
            <ac:spMk id="7" creationId="{2F55E92D-4759-7C3B-B25C-C7CB114DE2F1}"/>
          </ac:spMkLst>
        </pc:spChg>
      </pc:sldChg>
      <pc:sldChg chg="modSp">
        <pc:chgData name="Усыченко Медин" userId="e90cd61c-49b6-402a-986c-59281cd009c4" providerId="ADAL" clId="{449B3DE8-66FF-4A13-8134-07B4C725E73C}" dt="2025-02-06T11:24:59.384" v="205" actId="20577"/>
        <pc:sldMkLst>
          <pc:docMk/>
          <pc:sldMk cId="1590229390" sldId="316"/>
        </pc:sldMkLst>
        <pc:spChg chg="mod">
          <ac:chgData name="Усыченко Медин" userId="e90cd61c-49b6-402a-986c-59281cd009c4" providerId="ADAL" clId="{449B3DE8-66FF-4A13-8134-07B4C725E73C}" dt="2025-02-06T11:24:28.114" v="198" actId="27636"/>
          <ac:spMkLst>
            <pc:docMk/>
            <pc:sldMk cId="1590229390" sldId="316"/>
            <ac:spMk id="3" creationId="{C5E0F69A-697E-47AC-17A3-D2CE5960BB64}"/>
          </ac:spMkLst>
        </pc:spChg>
        <pc:spChg chg="mod">
          <ac:chgData name="Усыченко Медин" userId="e90cd61c-49b6-402a-986c-59281cd009c4" providerId="ADAL" clId="{449B3DE8-66FF-4A13-8134-07B4C725E73C}" dt="2025-02-06T11:24:59.384" v="205" actId="20577"/>
          <ac:spMkLst>
            <pc:docMk/>
            <pc:sldMk cId="1590229390" sldId="316"/>
            <ac:spMk id="5" creationId="{94165464-89C1-E16A-AF2A-E5882FA42982}"/>
          </ac:spMkLst>
        </pc:spChg>
      </pc:sldChg>
      <pc:sldChg chg="modSp">
        <pc:chgData name="Усыченко Медин" userId="e90cd61c-49b6-402a-986c-59281cd009c4" providerId="ADAL" clId="{449B3DE8-66FF-4A13-8134-07B4C725E73C}" dt="2025-02-06T11:26:53.732" v="234" actId="6549"/>
        <pc:sldMkLst>
          <pc:docMk/>
          <pc:sldMk cId="3935927393" sldId="318"/>
        </pc:sldMkLst>
        <pc:spChg chg="mod">
          <ac:chgData name="Усыченко Медин" userId="e90cd61c-49b6-402a-986c-59281cd009c4" providerId="ADAL" clId="{449B3DE8-66FF-4A13-8134-07B4C725E73C}" dt="2025-02-06T11:26:53.732" v="234" actId="6549"/>
          <ac:spMkLst>
            <pc:docMk/>
            <pc:sldMk cId="3935927393" sldId="318"/>
            <ac:spMk id="5" creationId="{2AC89397-A835-0AF2-E063-47FB5BE1ADDC}"/>
          </ac:spMkLst>
        </pc:spChg>
        <pc:spChg chg="mod">
          <ac:chgData name="Усыченко Медин" userId="e90cd61c-49b6-402a-986c-59281cd009c4" providerId="ADAL" clId="{449B3DE8-66FF-4A13-8134-07B4C725E73C}" dt="2025-02-06T11:26:20.868" v="228" actId="113"/>
          <ac:spMkLst>
            <pc:docMk/>
            <pc:sldMk cId="3935927393" sldId="318"/>
            <ac:spMk id="7" creationId="{83B55D6C-FFCF-1C23-D6F5-D03EB2609C16}"/>
          </ac:spMkLst>
        </pc:spChg>
      </pc:sldChg>
      <pc:sldChg chg="modSp">
        <pc:chgData name="Усыченко Медин" userId="e90cd61c-49b6-402a-986c-59281cd009c4" providerId="ADAL" clId="{449B3DE8-66FF-4A13-8134-07B4C725E73C}" dt="2025-02-06T11:27:16.471" v="238" actId="27636"/>
        <pc:sldMkLst>
          <pc:docMk/>
          <pc:sldMk cId="245283854" sldId="319"/>
        </pc:sldMkLst>
        <pc:spChg chg="mod">
          <ac:chgData name="Усыченко Медин" userId="e90cd61c-49b6-402a-986c-59281cd009c4" providerId="ADAL" clId="{449B3DE8-66FF-4A13-8134-07B4C725E73C}" dt="2025-02-06T11:27:16.471" v="238" actId="27636"/>
          <ac:spMkLst>
            <pc:docMk/>
            <pc:sldMk cId="245283854" sldId="319"/>
            <ac:spMk id="3" creationId="{542ACE34-F9CD-B1C6-0647-51A27E40072A}"/>
          </ac:spMkLst>
        </pc:spChg>
      </pc:sldChg>
      <pc:sldChg chg="modSp">
        <pc:chgData name="Усыченко Медин" userId="e90cd61c-49b6-402a-986c-59281cd009c4" providerId="ADAL" clId="{449B3DE8-66FF-4A13-8134-07B4C725E73C}" dt="2025-02-06T11:28:31.633" v="248" actId="403"/>
        <pc:sldMkLst>
          <pc:docMk/>
          <pc:sldMk cId="733182063" sldId="320"/>
        </pc:sldMkLst>
        <pc:spChg chg="mod">
          <ac:chgData name="Усыченко Медин" userId="e90cd61c-49b6-402a-986c-59281cd009c4" providerId="ADAL" clId="{449B3DE8-66FF-4A13-8134-07B4C725E73C}" dt="2025-02-06T11:27:40.410" v="240" actId="20577"/>
          <ac:spMkLst>
            <pc:docMk/>
            <pc:sldMk cId="733182063" sldId="320"/>
            <ac:spMk id="3" creationId="{7EF7C24C-0936-8673-2542-7C7746869ACD}"/>
          </ac:spMkLst>
        </pc:spChg>
        <pc:spChg chg="mod">
          <ac:chgData name="Усыченко Медин" userId="e90cd61c-49b6-402a-986c-59281cd009c4" providerId="ADAL" clId="{449B3DE8-66FF-4A13-8134-07B4C725E73C}" dt="2025-02-06T11:28:31.633" v="248" actId="403"/>
          <ac:spMkLst>
            <pc:docMk/>
            <pc:sldMk cId="733182063" sldId="320"/>
            <ac:spMk id="5" creationId="{295146AB-7383-84F4-C524-F6688CC519E9}"/>
          </ac:spMkLst>
        </pc:spChg>
        <pc:spChg chg="mod">
          <ac:chgData name="Усыченко Медин" userId="e90cd61c-49b6-402a-986c-59281cd009c4" providerId="ADAL" clId="{449B3DE8-66FF-4A13-8134-07B4C725E73C}" dt="2025-02-06T11:27:52.706" v="242" actId="2711"/>
          <ac:spMkLst>
            <pc:docMk/>
            <pc:sldMk cId="733182063" sldId="320"/>
            <ac:spMk id="7" creationId="{92E38022-C176-732E-A47A-E6E34EE9540E}"/>
          </ac:spMkLst>
        </pc:spChg>
      </pc:sldChg>
      <pc:sldChg chg="modSp">
        <pc:chgData name="Усыченко Медин" userId="e90cd61c-49b6-402a-986c-59281cd009c4" providerId="ADAL" clId="{449B3DE8-66FF-4A13-8134-07B4C725E73C}" dt="2025-02-06T11:29:26.654" v="257" actId="20577"/>
        <pc:sldMkLst>
          <pc:docMk/>
          <pc:sldMk cId="2114802754" sldId="321"/>
        </pc:sldMkLst>
        <pc:spChg chg="mod">
          <ac:chgData name="Усыченко Медин" userId="e90cd61c-49b6-402a-986c-59281cd009c4" providerId="ADAL" clId="{449B3DE8-66FF-4A13-8134-07B4C725E73C}" dt="2025-02-06T11:29:06.853" v="254" actId="5793"/>
          <ac:spMkLst>
            <pc:docMk/>
            <pc:sldMk cId="2114802754" sldId="321"/>
            <ac:spMk id="3" creationId="{B61C6F89-91C6-B1B9-5FB0-2BB8C2E10345}"/>
          </ac:spMkLst>
        </pc:spChg>
        <pc:spChg chg="mod">
          <ac:chgData name="Усыченко Медин" userId="e90cd61c-49b6-402a-986c-59281cd009c4" providerId="ADAL" clId="{449B3DE8-66FF-4A13-8134-07B4C725E73C}" dt="2025-02-06T11:29:26.654" v="257" actId="20577"/>
          <ac:spMkLst>
            <pc:docMk/>
            <pc:sldMk cId="2114802754" sldId="321"/>
            <ac:spMk id="5" creationId="{8E4857BF-0C64-C465-E3F1-699246ED2E65}"/>
          </ac:spMkLst>
        </pc:spChg>
      </pc:sldChg>
      <pc:sldChg chg="modSp">
        <pc:chgData name="Усыченко Медин" userId="e90cd61c-49b6-402a-986c-59281cd009c4" providerId="ADAL" clId="{449B3DE8-66FF-4A13-8134-07B4C725E73C}" dt="2025-02-06T11:29:54.823" v="261" actId="6549"/>
        <pc:sldMkLst>
          <pc:docMk/>
          <pc:sldMk cId="2577924755" sldId="322"/>
        </pc:sldMkLst>
        <pc:spChg chg="mod">
          <ac:chgData name="Усыченко Медин" userId="e90cd61c-49b6-402a-986c-59281cd009c4" providerId="ADAL" clId="{449B3DE8-66FF-4A13-8134-07B4C725E73C}" dt="2025-02-06T11:29:39.948" v="259" actId="313"/>
          <ac:spMkLst>
            <pc:docMk/>
            <pc:sldMk cId="2577924755" sldId="322"/>
            <ac:spMk id="3" creationId="{F5D31D20-D786-1A90-DCA9-DD4A003F7AE2}"/>
          </ac:spMkLst>
        </pc:spChg>
        <pc:spChg chg="mod">
          <ac:chgData name="Усыченко Медин" userId="e90cd61c-49b6-402a-986c-59281cd009c4" providerId="ADAL" clId="{449B3DE8-66FF-4A13-8134-07B4C725E73C}" dt="2025-02-06T11:29:54.823" v="261" actId="6549"/>
          <ac:spMkLst>
            <pc:docMk/>
            <pc:sldMk cId="2577924755" sldId="322"/>
            <ac:spMk id="5" creationId="{E8BD8720-C34C-4258-605A-BAFE8310DA0A}"/>
          </ac:spMkLst>
        </pc:spChg>
      </pc:sldChg>
      <pc:sldChg chg="modSp">
        <pc:chgData name="Усыченко Медин" userId="e90cd61c-49b6-402a-986c-59281cd009c4" providerId="ADAL" clId="{449B3DE8-66FF-4A13-8134-07B4C725E73C}" dt="2025-02-06T11:30:02.687" v="262" actId="6549"/>
        <pc:sldMkLst>
          <pc:docMk/>
          <pc:sldMk cId="3230927603" sldId="323"/>
        </pc:sldMkLst>
        <pc:spChg chg="mod">
          <ac:chgData name="Усыченко Медин" userId="e90cd61c-49b6-402a-986c-59281cd009c4" providerId="ADAL" clId="{449B3DE8-66FF-4A13-8134-07B4C725E73C}" dt="2025-02-06T11:30:02.687" v="262" actId="6549"/>
          <ac:spMkLst>
            <pc:docMk/>
            <pc:sldMk cId="3230927603" sldId="323"/>
            <ac:spMk id="3" creationId="{5BA65464-A698-8493-CDA4-456B3D193E5B}"/>
          </ac:spMkLst>
        </pc:spChg>
      </pc:sldChg>
      <pc:sldChg chg="modSp">
        <pc:chgData name="Усыченко Медин" userId="e90cd61c-49b6-402a-986c-59281cd009c4" providerId="ADAL" clId="{449B3DE8-66FF-4A13-8134-07B4C725E73C}" dt="2025-02-06T11:40:15.340" v="269" actId="27636"/>
        <pc:sldMkLst>
          <pc:docMk/>
          <pc:sldMk cId="2675646527" sldId="327"/>
        </pc:sldMkLst>
        <pc:spChg chg="mod">
          <ac:chgData name="Усыченко Медин" userId="e90cd61c-49b6-402a-986c-59281cd009c4" providerId="ADAL" clId="{449B3DE8-66FF-4A13-8134-07B4C725E73C}" dt="2025-02-06T11:40:15.340" v="269" actId="27636"/>
          <ac:spMkLst>
            <pc:docMk/>
            <pc:sldMk cId="2675646527" sldId="327"/>
            <ac:spMk id="5" creationId="{AAF562BE-6D79-AF4F-BA27-B98C76FB1C7E}"/>
          </ac:spMkLst>
        </pc:spChg>
      </pc:sldChg>
      <pc:sldChg chg="modSp">
        <pc:chgData name="Усыченко Медин" userId="e90cd61c-49b6-402a-986c-59281cd009c4" providerId="ADAL" clId="{449B3DE8-66FF-4A13-8134-07B4C725E73C}" dt="2025-02-07T06:37:15" v="276" actId="2711"/>
        <pc:sldMkLst>
          <pc:docMk/>
          <pc:sldMk cId="3884967576" sldId="329"/>
        </pc:sldMkLst>
        <pc:spChg chg="mod">
          <ac:chgData name="Усыченко Медин" userId="e90cd61c-49b6-402a-986c-59281cd009c4" providerId="ADAL" clId="{449B3DE8-66FF-4A13-8134-07B4C725E73C}" dt="2025-02-06T11:57:48.499" v="275" actId="403"/>
          <ac:spMkLst>
            <pc:docMk/>
            <pc:sldMk cId="3884967576" sldId="329"/>
            <ac:spMk id="4" creationId="{A626525E-8AAD-6156-99C8-54A3F65CEE39}"/>
          </ac:spMkLst>
        </pc:spChg>
        <pc:spChg chg="mod">
          <ac:chgData name="Усыченко Медин" userId="e90cd61c-49b6-402a-986c-59281cd009c4" providerId="ADAL" clId="{449B3DE8-66FF-4A13-8134-07B4C725E73C}" dt="2025-02-07T06:37:15" v="276" actId="2711"/>
          <ac:spMkLst>
            <pc:docMk/>
            <pc:sldMk cId="3884967576" sldId="329"/>
            <ac:spMk id="7" creationId="{1289BA83-214C-689F-7B46-7A8FA4193A7C}"/>
          </ac:spMkLst>
        </pc:spChg>
      </pc:sldChg>
      <pc:sldChg chg="modSp">
        <pc:chgData name="Усыченко Медин" userId="e90cd61c-49b6-402a-986c-59281cd009c4" providerId="ADAL" clId="{449B3DE8-66FF-4A13-8134-07B4C725E73C}" dt="2025-02-07T06:38:41.510" v="290" actId="27636"/>
        <pc:sldMkLst>
          <pc:docMk/>
          <pc:sldMk cId="3908656970" sldId="330"/>
        </pc:sldMkLst>
        <pc:spChg chg="mod">
          <ac:chgData name="Усыченко Медин" userId="e90cd61c-49b6-402a-986c-59281cd009c4" providerId="ADAL" clId="{449B3DE8-66FF-4A13-8134-07B4C725E73C}" dt="2025-02-07T06:38:20.377" v="286" actId="20577"/>
          <ac:spMkLst>
            <pc:docMk/>
            <pc:sldMk cId="3908656970" sldId="330"/>
            <ac:spMk id="4" creationId="{D0BB4902-FB80-3BE6-32FA-B1FCCE12BAC0}"/>
          </ac:spMkLst>
        </pc:spChg>
        <pc:spChg chg="mod">
          <ac:chgData name="Усыченко Медин" userId="e90cd61c-49b6-402a-986c-59281cd009c4" providerId="ADAL" clId="{449B3DE8-66FF-4A13-8134-07B4C725E73C}" dt="2025-02-07T06:38:41.510" v="290" actId="27636"/>
          <ac:spMkLst>
            <pc:docMk/>
            <pc:sldMk cId="3908656970" sldId="330"/>
            <ac:spMk id="5" creationId="{5CDD710D-F105-E6B8-F4A9-7B9B3F452429}"/>
          </ac:spMkLst>
        </pc:spChg>
        <pc:spChg chg="mod">
          <ac:chgData name="Усыченко Медин" userId="e90cd61c-49b6-402a-986c-59281cd009c4" providerId="ADAL" clId="{449B3DE8-66FF-4A13-8134-07B4C725E73C}" dt="2025-02-07T06:37:34.103" v="279" actId="2711"/>
          <ac:spMkLst>
            <pc:docMk/>
            <pc:sldMk cId="3908656970" sldId="330"/>
            <ac:spMk id="7" creationId="{902760E7-3DCE-5244-E8C7-5C9BD64DE471}"/>
          </ac:spMkLst>
        </pc:spChg>
      </pc:sldChg>
      <pc:sldChg chg="modSp">
        <pc:chgData name="Усыченко Медин" userId="e90cd61c-49b6-402a-986c-59281cd009c4" providerId="ADAL" clId="{449B3DE8-66FF-4A13-8134-07B4C725E73C}" dt="2025-02-07T06:39:48.335" v="308" actId="27636"/>
        <pc:sldMkLst>
          <pc:docMk/>
          <pc:sldMk cId="2340522801" sldId="331"/>
        </pc:sldMkLst>
        <pc:spChg chg="mod">
          <ac:chgData name="Усыченко Медин" userId="e90cd61c-49b6-402a-986c-59281cd009c4" providerId="ADAL" clId="{449B3DE8-66FF-4A13-8134-07B4C725E73C}" dt="2025-02-07T06:38:56.293" v="294" actId="6549"/>
          <ac:spMkLst>
            <pc:docMk/>
            <pc:sldMk cId="2340522801" sldId="331"/>
            <ac:spMk id="4" creationId="{E5EF835C-FD89-6285-9E37-576459CD17DB}"/>
          </ac:spMkLst>
        </pc:spChg>
        <pc:spChg chg="mod">
          <ac:chgData name="Усыченко Медин" userId="e90cd61c-49b6-402a-986c-59281cd009c4" providerId="ADAL" clId="{449B3DE8-66FF-4A13-8134-07B4C725E73C}" dt="2025-02-07T06:39:48.335" v="308" actId="27636"/>
          <ac:spMkLst>
            <pc:docMk/>
            <pc:sldMk cId="2340522801" sldId="331"/>
            <ac:spMk id="5" creationId="{4318C2A7-F3F5-7063-8950-440585A92C01}"/>
          </ac:spMkLst>
        </pc:spChg>
        <pc:spChg chg="mod">
          <ac:chgData name="Усыченко Медин" userId="e90cd61c-49b6-402a-986c-59281cd009c4" providerId="ADAL" clId="{449B3DE8-66FF-4A13-8134-07B4C725E73C}" dt="2025-02-07T06:39:03.525" v="295" actId="2711"/>
          <ac:spMkLst>
            <pc:docMk/>
            <pc:sldMk cId="2340522801" sldId="331"/>
            <ac:spMk id="7" creationId="{186DE551-DE1C-F3C7-B1BD-E7D31BD15047}"/>
          </ac:spMkLst>
        </pc:spChg>
      </pc:sldChg>
      <pc:sldChg chg="modSp">
        <pc:chgData name="Усыченко Медин" userId="e90cd61c-49b6-402a-986c-59281cd009c4" providerId="ADAL" clId="{449B3DE8-66FF-4A13-8134-07B4C725E73C}" dt="2025-02-07T06:42:23.017" v="342" actId="255"/>
        <pc:sldMkLst>
          <pc:docMk/>
          <pc:sldMk cId="441942960" sldId="332"/>
        </pc:sldMkLst>
        <pc:spChg chg="mod">
          <ac:chgData name="Усыченко Медин" userId="e90cd61c-49b6-402a-986c-59281cd009c4" providerId="ADAL" clId="{449B3DE8-66FF-4A13-8134-07B4C725E73C}" dt="2025-02-07T06:42:23.017" v="342" actId="255"/>
          <ac:spMkLst>
            <pc:docMk/>
            <pc:sldMk cId="441942960" sldId="332"/>
            <ac:spMk id="4" creationId="{2DC88F2C-CA2A-DE0F-227E-3DCEBAA0A25B}"/>
          </ac:spMkLst>
        </pc:spChg>
        <pc:spChg chg="mod">
          <ac:chgData name="Усыченко Медин" userId="e90cd61c-49b6-402a-986c-59281cd009c4" providerId="ADAL" clId="{449B3DE8-66FF-4A13-8134-07B4C725E73C}" dt="2025-02-07T06:42:06.943" v="338" actId="14100"/>
          <ac:spMkLst>
            <pc:docMk/>
            <pc:sldMk cId="441942960" sldId="332"/>
            <ac:spMk id="5" creationId="{6D2340D8-0C33-61B1-6EB1-F46BA098D997}"/>
          </ac:spMkLst>
        </pc:spChg>
        <pc:spChg chg="mod">
          <ac:chgData name="Усыченко Медин" userId="e90cd61c-49b6-402a-986c-59281cd009c4" providerId="ADAL" clId="{449B3DE8-66FF-4A13-8134-07B4C725E73C}" dt="2025-02-07T06:40:59.917" v="325" actId="1076"/>
          <ac:spMkLst>
            <pc:docMk/>
            <pc:sldMk cId="441942960" sldId="332"/>
            <ac:spMk id="7" creationId="{7FAD27E1-F124-1E95-BC42-F2B4E29F4024}"/>
          </ac:spMkLst>
        </pc:spChg>
      </pc:sldChg>
      <pc:sldChg chg="modSp">
        <pc:chgData name="Усыченко Медин" userId="e90cd61c-49b6-402a-986c-59281cd009c4" providerId="ADAL" clId="{449B3DE8-66FF-4A13-8134-07B4C725E73C}" dt="2025-02-07T06:44:33.696" v="367" actId="27636"/>
        <pc:sldMkLst>
          <pc:docMk/>
          <pc:sldMk cId="3365610679" sldId="333"/>
        </pc:sldMkLst>
        <pc:spChg chg="mod">
          <ac:chgData name="Усыченко Медин" userId="e90cd61c-49b6-402a-986c-59281cd009c4" providerId="ADAL" clId="{449B3DE8-66FF-4A13-8134-07B4C725E73C}" dt="2025-02-07T06:44:17.755" v="365" actId="27636"/>
          <ac:spMkLst>
            <pc:docMk/>
            <pc:sldMk cId="3365610679" sldId="333"/>
            <ac:spMk id="4" creationId="{D2E7B8C6-D196-A193-D7F2-2A444F8C2D45}"/>
          </ac:spMkLst>
        </pc:spChg>
        <pc:spChg chg="mod">
          <ac:chgData name="Усыченко Медин" userId="e90cd61c-49b6-402a-986c-59281cd009c4" providerId="ADAL" clId="{449B3DE8-66FF-4A13-8134-07B4C725E73C}" dt="2025-02-07T06:44:33.696" v="367" actId="27636"/>
          <ac:spMkLst>
            <pc:docMk/>
            <pc:sldMk cId="3365610679" sldId="333"/>
            <ac:spMk id="5" creationId="{172891DC-B17B-A16A-EE7E-8B7529538B2F}"/>
          </ac:spMkLst>
        </pc:spChg>
        <pc:spChg chg="mod">
          <ac:chgData name="Усыченко Медин" userId="e90cd61c-49b6-402a-986c-59281cd009c4" providerId="ADAL" clId="{449B3DE8-66FF-4A13-8134-07B4C725E73C}" dt="2025-02-07T06:44:15.333" v="363" actId="2711"/>
          <ac:spMkLst>
            <pc:docMk/>
            <pc:sldMk cId="3365610679" sldId="333"/>
            <ac:spMk id="7" creationId="{0004F32A-5FE8-1816-9636-AE69EA73AF8A}"/>
          </ac:spMkLst>
        </pc:spChg>
      </pc:sldChg>
      <pc:sldChg chg="addSp delSp modSp">
        <pc:chgData name="Усыченко Медин" userId="e90cd61c-49b6-402a-986c-59281cd009c4" providerId="ADAL" clId="{449B3DE8-66FF-4A13-8134-07B4C725E73C}" dt="2025-02-07T06:43:49.472" v="359" actId="6549"/>
        <pc:sldMkLst>
          <pc:docMk/>
          <pc:sldMk cId="3040170136" sldId="334"/>
        </pc:sldMkLst>
        <pc:spChg chg="mod">
          <ac:chgData name="Усыченко Медин" userId="e90cd61c-49b6-402a-986c-59281cd009c4" providerId="ADAL" clId="{449B3DE8-66FF-4A13-8134-07B4C725E73C}" dt="2025-02-07T06:43:26.203" v="356" actId="27636"/>
          <ac:spMkLst>
            <pc:docMk/>
            <pc:sldMk cId="3040170136" sldId="334"/>
            <ac:spMk id="4" creationId="{1AB6D11C-166E-A8B3-CAF8-8725E1CA5A32}"/>
          </ac:spMkLst>
        </pc:spChg>
        <pc:spChg chg="mod">
          <ac:chgData name="Усыченко Медин" userId="e90cd61c-49b6-402a-986c-59281cd009c4" providerId="ADAL" clId="{449B3DE8-66FF-4A13-8134-07B4C725E73C}" dt="2025-02-07T06:43:49.472" v="359" actId="6549"/>
          <ac:spMkLst>
            <pc:docMk/>
            <pc:sldMk cId="3040170136" sldId="334"/>
            <ac:spMk id="5" creationId="{488A0375-DF8C-5EE0-9A73-C3AFB57E9C76}"/>
          </ac:spMkLst>
        </pc:spChg>
        <pc:spChg chg="del">
          <ac:chgData name="Усыченко Медин" userId="e90cd61c-49b6-402a-986c-59281cd009c4" providerId="ADAL" clId="{449B3DE8-66FF-4A13-8134-07B4C725E73C}" dt="2025-02-07T06:43:07.456" v="349" actId="478"/>
          <ac:spMkLst>
            <pc:docMk/>
            <pc:sldMk cId="3040170136" sldId="334"/>
            <ac:spMk id="7" creationId="{B4BEE7F4-5780-33C7-326B-B6AB80EC27A7}"/>
          </ac:spMkLst>
        </pc:spChg>
        <pc:spChg chg="add mod">
          <ac:chgData name="Усыченко Медин" userId="e90cd61c-49b6-402a-986c-59281cd009c4" providerId="ADAL" clId="{449B3DE8-66FF-4A13-8134-07B4C725E73C}" dt="2025-02-07T06:43:20.187" v="352" actId="20577"/>
          <ac:spMkLst>
            <pc:docMk/>
            <pc:sldMk cId="3040170136" sldId="334"/>
            <ac:spMk id="8" creationId="{203293F0-0009-4DAD-9FD7-B8581BCAAB58}"/>
          </ac:spMkLst>
        </pc:spChg>
      </pc:sldChg>
      <pc:sldChg chg="delSp modSp">
        <pc:chgData name="Усыченко Медин" userId="e90cd61c-49b6-402a-986c-59281cd009c4" providerId="ADAL" clId="{449B3DE8-66FF-4A13-8134-07B4C725E73C}" dt="2025-02-07T06:45:20.194" v="375" actId="207"/>
        <pc:sldMkLst>
          <pc:docMk/>
          <pc:sldMk cId="3386162738" sldId="335"/>
        </pc:sldMkLst>
        <pc:spChg chg="mod">
          <ac:chgData name="Усыченко Медин" userId="e90cd61c-49b6-402a-986c-59281cd009c4" providerId="ADAL" clId="{449B3DE8-66FF-4A13-8134-07B4C725E73C}" dt="2025-02-07T06:44:57.437" v="372" actId="1076"/>
          <ac:spMkLst>
            <pc:docMk/>
            <pc:sldMk cId="3386162738" sldId="335"/>
            <ac:spMk id="4" creationId="{6BD3813A-7B44-1DBE-A789-EE531F2D282A}"/>
          </ac:spMkLst>
        </pc:spChg>
        <pc:spChg chg="mod">
          <ac:chgData name="Усыченко Медин" userId="e90cd61c-49b6-402a-986c-59281cd009c4" providerId="ADAL" clId="{449B3DE8-66FF-4A13-8134-07B4C725E73C}" dt="2025-02-07T06:45:20.194" v="375" actId="207"/>
          <ac:spMkLst>
            <pc:docMk/>
            <pc:sldMk cId="3386162738" sldId="335"/>
            <ac:spMk id="5" creationId="{236EA7EE-4F90-75D0-D473-0FB181718F14}"/>
          </ac:spMkLst>
        </pc:spChg>
        <pc:spChg chg="del">
          <ac:chgData name="Усыченко Медин" userId="e90cd61c-49b6-402a-986c-59281cd009c4" providerId="ADAL" clId="{449B3DE8-66FF-4A13-8134-07B4C725E73C}" dt="2025-02-07T06:44:45.478" v="368" actId="478"/>
          <ac:spMkLst>
            <pc:docMk/>
            <pc:sldMk cId="3386162738" sldId="335"/>
            <ac:spMk id="7" creationId="{AF3B6B14-8F54-A2D7-FC14-C28E771A80D8}"/>
          </ac:spMkLst>
        </pc:spChg>
      </pc:sldChg>
      <pc:sldChg chg="modSp">
        <pc:chgData name="Усыченко Медин" userId="e90cd61c-49b6-402a-986c-59281cd009c4" providerId="ADAL" clId="{449B3DE8-66FF-4A13-8134-07B4C725E73C}" dt="2025-02-07T06:45:49.569" v="381" actId="27636"/>
        <pc:sldMkLst>
          <pc:docMk/>
          <pc:sldMk cId="354479899" sldId="336"/>
        </pc:sldMkLst>
        <pc:spChg chg="mod">
          <ac:chgData name="Усыченко Медин" userId="e90cd61c-49b6-402a-986c-59281cd009c4" providerId="ADAL" clId="{449B3DE8-66FF-4A13-8134-07B4C725E73C}" dt="2025-02-07T06:45:27.062" v="378" actId="5793"/>
          <ac:spMkLst>
            <pc:docMk/>
            <pc:sldMk cId="354479899" sldId="336"/>
            <ac:spMk id="4" creationId="{C2388D9F-75A3-233D-EFAD-E7E83CFA92C0}"/>
          </ac:spMkLst>
        </pc:spChg>
        <pc:spChg chg="mod">
          <ac:chgData name="Усыченко Медин" userId="e90cd61c-49b6-402a-986c-59281cd009c4" providerId="ADAL" clId="{449B3DE8-66FF-4A13-8134-07B4C725E73C}" dt="2025-02-07T06:45:49.569" v="381" actId="27636"/>
          <ac:spMkLst>
            <pc:docMk/>
            <pc:sldMk cId="354479899" sldId="336"/>
            <ac:spMk id="5" creationId="{612774A4-93C7-E828-48C6-579F79B35A30}"/>
          </ac:spMkLst>
        </pc:spChg>
        <pc:spChg chg="mod">
          <ac:chgData name="Усыченко Медин" userId="e90cd61c-49b6-402a-986c-59281cd009c4" providerId="ADAL" clId="{449B3DE8-66FF-4A13-8134-07B4C725E73C}" dt="2025-02-07T06:45:34.911" v="379" actId="2711"/>
          <ac:spMkLst>
            <pc:docMk/>
            <pc:sldMk cId="354479899" sldId="336"/>
            <ac:spMk id="7" creationId="{24015E61-3AB1-DD20-E61A-6B7980FA8505}"/>
          </ac:spMkLst>
        </pc:spChg>
      </pc:sldChg>
      <pc:sldChg chg="modSp">
        <pc:chgData name="Усыченко Медин" userId="e90cd61c-49b6-402a-986c-59281cd009c4" providerId="ADAL" clId="{449B3DE8-66FF-4A13-8134-07B4C725E73C}" dt="2025-02-07T06:46:32.304" v="385" actId="313"/>
        <pc:sldMkLst>
          <pc:docMk/>
          <pc:sldMk cId="1480525401" sldId="337"/>
        </pc:sldMkLst>
        <pc:spChg chg="mod">
          <ac:chgData name="Усыченко Медин" userId="e90cd61c-49b6-402a-986c-59281cd009c4" providerId="ADAL" clId="{449B3DE8-66FF-4A13-8134-07B4C725E73C}" dt="2025-02-07T06:46:32.304" v="385" actId="313"/>
          <ac:spMkLst>
            <pc:docMk/>
            <pc:sldMk cId="1480525401" sldId="337"/>
            <ac:spMk id="5" creationId="{4F2073F9-F2D9-5EAC-F87A-A284A2F0250B}"/>
          </ac:spMkLst>
        </pc:spChg>
        <pc:spChg chg="mod">
          <ac:chgData name="Усыченко Медин" userId="e90cd61c-49b6-402a-986c-59281cd009c4" providerId="ADAL" clId="{449B3DE8-66FF-4A13-8134-07B4C725E73C}" dt="2025-02-07T06:46:02.476" v="382" actId="2711"/>
          <ac:spMkLst>
            <pc:docMk/>
            <pc:sldMk cId="1480525401" sldId="337"/>
            <ac:spMk id="7" creationId="{324671D2-A849-39A4-CB39-55453A864744}"/>
          </ac:spMkLst>
        </pc:spChg>
      </pc:sldChg>
      <pc:sldChg chg="modSp">
        <pc:chgData name="Усыченко Медин" userId="e90cd61c-49b6-402a-986c-59281cd009c4" providerId="ADAL" clId="{449B3DE8-66FF-4A13-8134-07B4C725E73C}" dt="2025-02-07T06:55:37.136" v="478" actId="1076"/>
        <pc:sldMkLst>
          <pc:docMk/>
          <pc:sldMk cId="1822682147" sldId="338"/>
        </pc:sldMkLst>
        <pc:spChg chg="mod">
          <ac:chgData name="Усыченко Медин" userId="e90cd61c-49b6-402a-986c-59281cd009c4" providerId="ADAL" clId="{449B3DE8-66FF-4A13-8134-07B4C725E73C}" dt="2025-02-07T06:55:37.136" v="478" actId="1076"/>
          <ac:spMkLst>
            <pc:docMk/>
            <pc:sldMk cId="1822682147" sldId="338"/>
            <ac:spMk id="2" creationId="{83587F34-2A4A-D843-8C7D-F3E43A2AC4AA}"/>
          </ac:spMkLst>
        </pc:spChg>
        <pc:spChg chg="mod">
          <ac:chgData name="Усыченко Медин" userId="e90cd61c-49b6-402a-986c-59281cd009c4" providerId="ADAL" clId="{449B3DE8-66FF-4A13-8134-07B4C725E73C}" dt="2025-02-07T06:55:23.219" v="474" actId="20577"/>
          <ac:spMkLst>
            <pc:docMk/>
            <pc:sldMk cId="1822682147" sldId="338"/>
            <ac:spMk id="3" creationId="{7CA977CC-CE7B-C8AB-1235-D23BC97A477F}"/>
          </ac:spMkLst>
        </pc:spChg>
        <pc:spChg chg="mod">
          <ac:chgData name="Усыченко Медин" userId="e90cd61c-49b6-402a-986c-59281cd009c4" providerId="ADAL" clId="{449B3DE8-66FF-4A13-8134-07B4C725E73C}" dt="2025-02-07T06:55:30.820" v="476" actId="1076"/>
          <ac:spMkLst>
            <pc:docMk/>
            <pc:sldMk cId="1822682147" sldId="338"/>
            <ac:spMk id="5" creationId="{01EAD9C4-B3D1-5BE9-A6E9-EEA74F36913F}"/>
          </ac:spMkLst>
        </pc:spChg>
        <pc:spChg chg="mod">
          <ac:chgData name="Усыченко Медин" userId="e90cd61c-49b6-402a-986c-59281cd009c4" providerId="ADAL" clId="{449B3DE8-66FF-4A13-8134-07B4C725E73C}" dt="2025-02-07T06:55:28.647" v="475" actId="2711"/>
          <ac:spMkLst>
            <pc:docMk/>
            <pc:sldMk cId="1822682147" sldId="338"/>
            <ac:spMk id="7" creationId="{455FF619-A709-5384-CC2D-37F3514416D2}"/>
          </ac:spMkLst>
        </pc:spChg>
      </pc:sldChg>
      <pc:sldChg chg="addSp modSp">
        <pc:chgData name="Усыченко Медин" userId="e90cd61c-49b6-402a-986c-59281cd009c4" providerId="ADAL" clId="{449B3DE8-66FF-4A13-8134-07B4C725E73C}" dt="2025-02-07T06:57:10.814" v="545" actId="207"/>
        <pc:sldMkLst>
          <pc:docMk/>
          <pc:sldMk cId="2323446392" sldId="339"/>
        </pc:sldMkLst>
        <pc:spChg chg="add mod">
          <ac:chgData name="Усыченко Медин" userId="e90cd61c-49b6-402a-986c-59281cd009c4" providerId="ADAL" clId="{449B3DE8-66FF-4A13-8134-07B4C725E73C}" dt="2025-02-07T06:57:04.567" v="544" actId="5793"/>
          <ac:spMkLst>
            <pc:docMk/>
            <pc:sldMk cId="2323446392" sldId="339"/>
            <ac:spMk id="4" creationId="{9895E995-AF88-406B-8C63-7842FE8CE428}"/>
          </ac:spMkLst>
        </pc:spChg>
        <pc:spChg chg="mod">
          <ac:chgData name="Усыченко Медин" userId="e90cd61c-49b6-402a-986c-59281cd009c4" providerId="ADAL" clId="{449B3DE8-66FF-4A13-8134-07B4C725E73C}" dt="2025-02-07T06:57:10.814" v="545" actId="207"/>
          <ac:spMkLst>
            <pc:docMk/>
            <pc:sldMk cId="2323446392" sldId="339"/>
            <ac:spMk id="7" creationId="{F3712469-3229-5296-3BB0-F73A10A762E4}"/>
          </ac:spMkLst>
        </pc:spChg>
      </pc:sldChg>
      <pc:sldChg chg="modSp">
        <pc:chgData name="Усыченко Медин" userId="e90cd61c-49b6-402a-986c-59281cd009c4" providerId="ADAL" clId="{449B3DE8-66FF-4A13-8134-07B4C725E73C}" dt="2025-02-07T06:57:44.375" v="549" actId="6549"/>
        <pc:sldMkLst>
          <pc:docMk/>
          <pc:sldMk cId="533797207" sldId="340"/>
        </pc:sldMkLst>
        <pc:spChg chg="mod">
          <ac:chgData name="Усыченко Медин" userId="e90cd61c-49b6-402a-986c-59281cd009c4" providerId="ADAL" clId="{449B3DE8-66FF-4A13-8134-07B4C725E73C}" dt="2025-02-07T06:57:44.375" v="549" actId="6549"/>
          <ac:spMkLst>
            <pc:docMk/>
            <pc:sldMk cId="533797207" sldId="340"/>
            <ac:spMk id="4" creationId="{7ECCF420-71D8-1A89-5453-DF3F0400DF54}"/>
          </ac:spMkLst>
        </pc:spChg>
      </pc:sldChg>
      <pc:sldChg chg="modSp">
        <pc:chgData name="Усыченко Медин" userId="e90cd61c-49b6-402a-986c-59281cd009c4" providerId="ADAL" clId="{449B3DE8-66FF-4A13-8134-07B4C725E73C}" dt="2025-02-06T10:08:15.257" v="16" actId="20577"/>
        <pc:sldMkLst>
          <pc:docMk/>
          <pc:sldMk cId="3998835628" sldId="341"/>
        </pc:sldMkLst>
        <pc:spChg chg="mod">
          <ac:chgData name="Усыченко Медин" userId="e90cd61c-49b6-402a-986c-59281cd009c4" providerId="ADAL" clId="{449B3DE8-66FF-4A13-8134-07B4C725E73C}" dt="2025-02-06T10:08:15.257" v="16" actId="20577"/>
          <ac:spMkLst>
            <pc:docMk/>
            <pc:sldMk cId="3998835628" sldId="341"/>
            <ac:spMk id="2" creationId="{01D5514C-5E7A-468B-AA1A-7E75B7EB81B4}"/>
          </ac:spMkLst>
        </pc:spChg>
      </pc:sldChg>
      <pc:sldChg chg="modSp">
        <pc:chgData name="Усыченко Медин" userId="e90cd61c-49b6-402a-986c-59281cd009c4" providerId="ADAL" clId="{449B3DE8-66FF-4A13-8134-07B4C725E73C}" dt="2025-02-06T10:08:32.324" v="31" actId="20577"/>
        <pc:sldMkLst>
          <pc:docMk/>
          <pc:sldMk cId="2966873737" sldId="342"/>
        </pc:sldMkLst>
        <pc:spChg chg="mod">
          <ac:chgData name="Усыченко Медин" userId="e90cd61c-49b6-402a-986c-59281cd009c4" providerId="ADAL" clId="{449B3DE8-66FF-4A13-8134-07B4C725E73C}" dt="2025-02-06T10:08:32.324" v="31" actId="20577"/>
          <ac:spMkLst>
            <pc:docMk/>
            <pc:sldMk cId="2966873737" sldId="342"/>
            <ac:spMk id="2" creationId="{8846C2F3-7C19-4A45-B938-54BB2CCB21C3}"/>
          </ac:spMkLst>
        </pc:spChg>
      </pc:sldChg>
      <pc:sldChg chg="del">
        <pc:chgData name="Усыченко Медин" userId="e90cd61c-49b6-402a-986c-59281cd009c4" providerId="ADAL" clId="{449B3DE8-66FF-4A13-8134-07B4C725E73C}" dt="2025-02-07T06:57:12.556" v="546" actId="2696"/>
        <pc:sldMkLst>
          <pc:docMk/>
          <pc:sldMk cId="2228070556" sldId="34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29761" y="0"/>
            <a:ext cx="2929837" cy="498852"/>
          </a:xfrm>
          <a:prstGeom prst="rect">
            <a:avLst/>
          </a:prstGeom>
        </p:spPr>
        <p:txBody>
          <a:bodyPr vert="horz" lIns="91440" tIns="45720" rIns="91440" bIns="45720" rtlCol="0"/>
          <a:lstStyle>
            <a:lvl1pPr algn="r">
              <a:defRPr sz="1200"/>
            </a:lvl1pPr>
          </a:lstStyle>
          <a:p>
            <a:fld id="{F5A0975E-91E7-46B4-8070-A2095CA7CF4C}" type="datetimeFigureOut">
              <a:rPr lang="uk-UA" smtClean="0"/>
              <a:t>07.02.2025</a:t>
            </a:fld>
            <a:endParaRPr lang="uk-UA"/>
          </a:p>
        </p:txBody>
      </p:sp>
      <p:sp>
        <p:nvSpPr>
          <p:cNvPr id="4" name="Місце для зображення 3"/>
          <p:cNvSpPr>
            <a:spLocks noGrp="1" noRot="1" noChangeAspect="1"/>
          </p:cNvSpPr>
          <p:nvPr>
            <p:ph type="sldImg" idx="2"/>
          </p:nvPr>
        </p:nvSpPr>
        <p:spPr>
          <a:xfrm>
            <a:off x="1144588" y="1243013"/>
            <a:ext cx="4471987" cy="3355975"/>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76117" y="4784835"/>
            <a:ext cx="5408930" cy="3914864"/>
          </a:xfrm>
          <a:prstGeom prst="rect">
            <a:avLst/>
          </a:prstGeom>
        </p:spPr>
        <p:txBody>
          <a:bodyPr vert="horz" lIns="91440" tIns="45720" rIns="91440" bIns="45720" rtlCol="0"/>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6" name="Місце для нижнього колонтитула 5"/>
          <p:cNvSpPr>
            <a:spLocks noGrp="1"/>
          </p:cNvSpPr>
          <p:nvPr>
            <p:ph type="ftr" sz="quarter" idx="4"/>
          </p:nvPr>
        </p:nvSpPr>
        <p:spPr>
          <a:xfrm>
            <a:off x="0" y="9443662"/>
            <a:ext cx="2929837" cy="498851"/>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29761" y="9443662"/>
            <a:ext cx="2929837" cy="498851"/>
          </a:xfrm>
          <a:prstGeom prst="rect">
            <a:avLst/>
          </a:prstGeom>
        </p:spPr>
        <p:txBody>
          <a:bodyPr vert="horz" lIns="91440" tIns="45720" rIns="91440" bIns="45720" rtlCol="0" anchor="b"/>
          <a:lstStyle>
            <a:lvl1pPr algn="r">
              <a:defRPr sz="1200"/>
            </a:lvl1pPr>
          </a:lstStyle>
          <a:p>
            <a:fld id="{628E3AF6-09B4-4B9B-9C74-1B8037690FA2}" type="slidenum">
              <a:rPr lang="uk-UA" smtClean="0"/>
              <a:t>‹№›</a:t>
            </a:fld>
            <a:endParaRPr lang="uk-UA"/>
          </a:p>
        </p:txBody>
      </p:sp>
    </p:spTree>
    <p:extLst>
      <p:ext uri="{BB962C8B-B14F-4D97-AF65-F5344CB8AC3E}">
        <p14:creationId xmlns:p14="http://schemas.microsoft.com/office/powerpoint/2010/main" val="34934320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5"/>
          </p:nvPr>
        </p:nvSpPr>
        <p:spPr/>
        <p:txBody>
          <a:bodyPr/>
          <a:lstStyle/>
          <a:p>
            <a:fld id="{628E3AF6-09B4-4B9B-9C74-1B8037690FA2}" type="slidenum">
              <a:rPr lang="uk-UA" smtClean="0"/>
              <a:t>31</a:t>
            </a:fld>
            <a:endParaRPr lang="uk-UA"/>
          </a:p>
        </p:txBody>
      </p:sp>
    </p:spTree>
    <p:extLst>
      <p:ext uri="{BB962C8B-B14F-4D97-AF65-F5344CB8AC3E}">
        <p14:creationId xmlns:p14="http://schemas.microsoft.com/office/powerpoint/2010/main" val="19942610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F746097-D516-47D0-A908-F96B4377496E}"/>
              </a:ext>
            </a:extLst>
          </p:cNvPr>
          <p:cNvSpPr>
            <a:spLocks noGrp="1"/>
          </p:cNvSpPr>
          <p:nvPr>
            <p:ph type="ctrTitle"/>
          </p:nvPr>
        </p:nvSpPr>
        <p:spPr>
          <a:xfrm>
            <a:off x="1143000" y="1122363"/>
            <a:ext cx="6858000" cy="2387600"/>
          </a:xfrm>
        </p:spPr>
        <p:txBody>
          <a:bodyPr anchor="b"/>
          <a:lstStyle>
            <a:lvl1pPr algn="ctr">
              <a:defRPr sz="4500"/>
            </a:lvl1pPr>
          </a:lstStyle>
          <a:p>
            <a:r>
              <a:rPr lang="uk-UA"/>
              <a:t>Клацніть, щоб редагувати стиль зразка заголовка</a:t>
            </a:r>
          </a:p>
        </p:txBody>
      </p:sp>
      <p:sp>
        <p:nvSpPr>
          <p:cNvPr id="3" name="Підзаголовок 2">
            <a:extLst>
              <a:ext uri="{FF2B5EF4-FFF2-40B4-BE49-F238E27FC236}">
                <a16:creationId xmlns:a16="http://schemas.microsoft.com/office/drawing/2014/main" id="{1393C01C-B6CB-47AD-A0B7-2EC11FEC953C}"/>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uk-UA"/>
              <a:t>Клацніть, щоб редагувати стиль зразка підзаголовка</a:t>
            </a:r>
          </a:p>
        </p:txBody>
      </p:sp>
      <p:sp>
        <p:nvSpPr>
          <p:cNvPr id="4" name="Місце для дати 3">
            <a:extLst>
              <a:ext uri="{FF2B5EF4-FFF2-40B4-BE49-F238E27FC236}">
                <a16:creationId xmlns:a16="http://schemas.microsoft.com/office/drawing/2014/main" id="{E59EC9BB-4246-4BB3-808B-8A84B0DB6424}"/>
              </a:ext>
            </a:extLst>
          </p:cNvPr>
          <p:cNvSpPr>
            <a:spLocks noGrp="1"/>
          </p:cNvSpPr>
          <p:nvPr>
            <p:ph type="dt" sz="half" idx="10"/>
          </p:nvPr>
        </p:nvSpPr>
        <p:spPr/>
        <p:txBody>
          <a:bodyPr/>
          <a:lstStyle/>
          <a:p>
            <a:fld id="{9B147A24-A97E-488F-841B-A109689F86D4}" type="datetimeFigureOut">
              <a:rPr lang="uk-UA" smtClean="0"/>
              <a:t>07.02.2025</a:t>
            </a:fld>
            <a:endParaRPr lang="uk-UA"/>
          </a:p>
        </p:txBody>
      </p:sp>
      <p:sp>
        <p:nvSpPr>
          <p:cNvPr id="5" name="Місце для нижнього колонтитула 4">
            <a:extLst>
              <a:ext uri="{FF2B5EF4-FFF2-40B4-BE49-F238E27FC236}">
                <a16:creationId xmlns:a16="http://schemas.microsoft.com/office/drawing/2014/main" id="{7C0C6ED9-DF45-4B6E-8209-948B95CCFD18}"/>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299F33A7-A3DE-440F-B305-A143F8E05C79}"/>
              </a:ext>
            </a:extLst>
          </p:cNvPr>
          <p:cNvSpPr>
            <a:spLocks noGrp="1"/>
          </p:cNvSpPr>
          <p:nvPr>
            <p:ph type="sldNum" sz="quarter" idx="12"/>
          </p:nvPr>
        </p:nvSpPr>
        <p:spPr/>
        <p:txBody>
          <a:bodyPr/>
          <a:lstStyle/>
          <a:p>
            <a:fld id="{E7354161-685C-4C97-9717-A478D2972AF6}" type="slidenum">
              <a:rPr lang="uk-UA" smtClean="0"/>
              <a:t>‹№›</a:t>
            </a:fld>
            <a:endParaRPr lang="uk-UA"/>
          </a:p>
        </p:txBody>
      </p:sp>
    </p:spTree>
    <p:extLst>
      <p:ext uri="{BB962C8B-B14F-4D97-AF65-F5344CB8AC3E}">
        <p14:creationId xmlns:p14="http://schemas.microsoft.com/office/powerpoint/2010/main" val="259973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D50EC8A-BBD2-4C4F-A70E-D5A1539D0487}"/>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ертикального тексту 2">
            <a:extLst>
              <a:ext uri="{FF2B5EF4-FFF2-40B4-BE49-F238E27FC236}">
                <a16:creationId xmlns:a16="http://schemas.microsoft.com/office/drawing/2014/main" id="{67DE9735-79CC-41EC-A1CB-412F3FBE5FCC}"/>
              </a:ext>
            </a:extLst>
          </p:cNvPr>
          <p:cNvSpPr>
            <a:spLocks noGrp="1"/>
          </p:cNvSpPr>
          <p:nvPr>
            <p:ph type="body" orient="vert" idx="1"/>
          </p:nvPr>
        </p:nvSpPr>
        <p:spPr/>
        <p:txBody>
          <a:bodyPr vert="eaVert"/>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66252539-E6CD-4E87-8C31-45A055A49288}"/>
              </a:ext>
            </a:extLst>
          </p:cNvPr>
          <p:cNvSpPr>
            <a:spLocks noGrp="1"/>
          </p:cNvSpPr>
          <p:nvPr>
            <p:ph type="dt" sz="half" idx="10"/>
          </p:nvPr>
        </p:nvSpPr>
        <p:spPr/>
        <p:txBody>
          <a:bodyPr/>
          <a:lstStyle/>
          <a:p>
            <a:fld id="{9B147A24-A97E-488F-841B-A109689F86D4}" type="datetimeFigureOut">
              <a:rPr lang="uk-UA" smtClean="0"/>
              <a:t>07.02.2025</a:t>
            </a:fld>
            <a:endParaRPr lang="uk-UA"/>
          </a:p>
        </p:txBody>
      </p:sp>
      <p:sp>
        <p:nvSpPr>
          <p:cNvPr id="5" name="Місце для нижнього колонтитула 4">
            <a:extLst>
              <a:ext uri="{FF2B5EF4-FFF2-40B4-BE49-F238E27FC236}">
                <a16:creationId xmlns:a16="http://schemas.microsoft.com/office/drawing/2014/main" id="{D2C4D295-F27C-4966-B25B-F4B3AB38D178}"/>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9BD6FDAB-D654-4A88-B567-005992DB3563}"/>
              </a:ext>
            </a:extLst>
          </p:cNvPr>
          <p:cNvSpPr>
            <a:spLocks noGrp="1"/>
          </p:cNvSpPr>
          <p:nvPr>
            <p:ph type="sldNum" sz="quarter" idx="12"/>
          </p:nvPr>
        </p:nvSpPr>
        <p:spPr/>
        <p:txBody>
          <a:bodyPr/>
          <a:lstStyle/>
          <a:p>
            <a:fld id="{E7354161-685C-4C97-9717-A478D2972AF6}" type="slidenum">
              <a:rPr lang="uk-UA" smtClean="0"/>
              <a:t>‹№›</a:t>
            </a:fld>
            <a:endParaRPr lang="uk-UA"/>
          </a:p>
        </p:txBody>
      </p:sp>
    </p:spTree>
    <p:extLst>
      <p:ext uri="{BB962C8B-B14F-4D97-AF65-F5344CB8AC3E}">
        <p14:creationId xmlns:p14="http://schemas.microsoft.com/office/powerpoint/2010/main" val="533380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a:extLst>
              <a:ext uri="{FF2B5EF4-FFF2-40B4-BE49-F238E27FC236}">
                <a16:creationId xmlns:a16="http://schemas.microsoft.com/office/drawing/2014/main" id="{BBF03E9D-EFBD-435F-BD31-1F2342F3C8A8}"/>
              </a:ext>
            </a:extLst>
          </p:cNvPr>
          <p:cNvSpPr>
            <a:spLocks noGrp="1"/>
          </p:cNvSpPr>
          <p:nvPr>
            <p:ph type="title" orient="vert"/>
          </p:nvPr>
        </p:nvSpPr>
        <p:spPr>
          <a:xfrm>
            <a:off x="6543675" y="365125"/>
            <a:ext cx="1971675" cy="5811838"/>
          </a:xfrm>
        </p:spPr>
        <p:txBody>
          <a:bodyPr vert="eaVert"/>
          <a:lstStyle/>
          <a:p>
            <a:r>
              <a:rPr lang="uk-UA"/>
              <a:t>Клацніть, щоб редагувати стиль зразка заголовка</a:t>
            </a:r>
          </a:p>
        </p:txBody>
      </p:sp>
      <p:sp>
        <p:nvSpPr>
          <p:cNvPr id="3" name="Місце для вертикального тексту 2">
            <a:extLst>
              <a:ext uri="{FF2B5EF4-FFF2-40B4-BE49-F238E27FC236}">
                <a16:creationId xmlns:a16="http://schemas.microsoft.com/office/drawing/2014/main" id="{32D8A282-44F2-4F28-AAAD-42D6A7101B2B}"/>
              </a:ext>
            </a:extLst>
          </p:cNvPr>
          <p:cNvSpPr>
            <a:spLocks noGrp="1"/>
          </p:cNvSpPr>
          <p:nvPr>
            <p:ph type="body" orient="vert" idx="1"/>
          </p:nvPr>
        </p:nvSpPr>
        <p:spPr>
          <a:xfrm>
            <a:off x="628650" y="365125"/>
            <a:ext cx="5800725" cy="5811838"/>
          </a:xfrm>
        </p:spPr>
        <p:txBody>
          <a:bodyPr vert="eaVert"/>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C4D0F12D-AA3D-4639-9659-47440997F3A3}"/>
              </a:ext>
            </a:extLst>
          </p:cNvPr>
          <p:cNvSpPr>
            <a:spLocks noGrp="1"/>
          </p:cNvSpPr>
          <p:nvPr>
            <p:ph type="dt" sz="half" idx="10"/>
          </p:nvPr>
        </p:nvSpPr>
        <p:spPr/>
        <p:txBody>
          <a:bodyPr/>
          <a:lstStyle/>
          <a:p>
            <a:fld id="{9B147A24-A97E-488F-841B-A109689F86D4}" type="datetimeFigureOut">
              <a:rPr lang="uk-UA" smtClean="0"/>
              <a:t>07.02.2025</a:t>
            </a:fld>
            <a:endParaRPr lang="uk-UA"/>
          </a:p>
        </p:txBody>
      </p:sp>
      <p:sp>
        <p:nvSpPr>
          <p:cNvPr id="5" name="Місце для нижнього колонтитула 4">
            <a:extLst>
              <a:ext uri="{FF2B5EF4-FFF2-40B4-BE49-F238E27FC236}">
                <a16:creationId xmlns:a16="http://schemas.microsoft.com/office/drawing/2014/main" id="{9E54C505-F484-44DA-85CF-BE80EB004250}"/>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0EF2C842-21DC-46FA-9199-70727D2189BE}"/>
              </a:ext>
            </a:extLst>
          </p:cNvPr>
          <p:cNvSpPr>
            <a:spLocks noGrp="1"/>
          </p:cNvSpPr>
          <p:nvPr>
            <p:ph type="sldNum" sz="quarter" idx="12"/>
          </p:nvPr>
        </p:nvSpPr>
        <p:spPr/>
        <p:txBody>
          <a:bodyPr/>
          <a:lstStyle/>
          <a:p>
            <a:fld id="{E7354161-685C-4C97-9717-A478D2972AF6}" type="slidenum">
              <a:rPr lang="uk-UA" smtClean="0"/>
              <a:t>‹№›</a:t>
            </a:fld>
            <a:endParaRPr lang="uk-UA"/>
          </a:p>
        </p:txBody>
      </p:sp>
    </p:spTree>
    <p:extLst>
      <p:ext uri="{BB962C8B-B14F-4D97-AF65-F5344CB8AC3E}">
        <p14:creationId xmlns:p14="http://schemas.microsoft.com/office/powerpoint/2010/main" val="1615755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4CEF2C-9550-4497-BBBA-9F719F892206}"/>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F76BAA16-EA72-471E-87A0-3BB31A0CDE5A}"/>
              </a:ext>
            </a:extLst>
          </p:cNvPr>
          <p:cNvSpPr>
            <a:spLocks noGrp="1"/>
          </p:cNvSpPr>
          <p:nvPr>
            <p:ph idx="1"/>
          </p:nvPr>
        </p:nvSpPr>
        <p:spPr/>
        <p:txBody>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27606876-1657-4F44-8040-736660317FF6}"/>
              </a:ext>
            </a:extLst>
          </p:cNvPr>
          <p:cNvSpPr>
            <a:spLocks noGrp="1"/>
          </p:cNvSpPr>
          <p:nvPr>
            <p:ph type="dt" sz="half" idx="10"/>
          </p:nvPr>
        </p:nvSpPr>
        <p:spPr/>
        <p:txBody>
          <a:bodyPr/>
          <a:lstStyle/>
          <a:p>
            <a:fld id="{9B147A24-A97E-488F-841B-A109689F86D4}" type="datetimeFigureOut">
              <a:rPr lang="uk-UA" smtClean="0"/>
              <a:t>07.02.2025</a:t>
            </a:fld>
            <a:endParaRPr lang="uk-UA"/>
          </a:p>
        </p:txBody>
      </p:sp>
      <p:sp>
        <p:nvSpPr>
          <p:cNvPr id="5" name="Місце для нижнього колонтитула 4">
            <a:extLst>
              <a:ext uri="{FF2B5EF4-FFF2-40B4-BE49-F238E27FC236}">
                <a16:creationId xmlns:a16="http://schemas.microsoft.com/office/drawing/2014/main" id="{B02B77E9-48FF-480E-9E18-840163B4C4FB}"/>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9F1EA9CB-50C0-4CCC-917F-DD38E86696F2}"/>
              </a:ext>
            </a:extLst>
          </p:cNvPr>
          <p:cNvSpPr>
            <a:spLocks noGrp="1"/>
          </p:cNvSpPr>
          <p:nvPr>
            <p:ph type="sldNum" sz="quarter" idx="12"/>
          </p:nvPr>
        </p:nvSpPr>
        <p:spPr/>
        <p:txBody>
          <a:bodyPr/>
          <a:lstStyle/>
          <a:p>
            <a:fld id="{E7354161-685C-4C97-9717-A478D2972AF6}" type="slidenum">
              <a:rPr lang="uk-UA" smtClean="0"/>
              <a:t>‹№›</a:t>
            </a:fld>
            <a:endParaRPr lang="uk-UA"/>
          </a:p>
        </p:txBody>
      </p:sp>
    </p:spTree>
    <p:extLst>
      <p:ext uri="{BB962C8B-B14F-4D97-AF65-F5344CB8AC3E}">
        <p14:creationId xmlns:p14="http://schemas.microsoft.com/office/powerpoint/2010/main" val="1073289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BE8BE57-C1C4-4D57-918D-DFF4D6BE674C}"/>
              </a:ext>
            </a:extLst>
          </p:cNvPr>
          <p:cNvSpPr>
            <a:spLocks noGrp="1"/>
          </p:cNvSpPr>
          <p:nvPr>
            <p:ph type="title"/>
          </p:nvPr>
        </p:nvSpPr>
        <p:spPr>
          <a:xfrm>
            <a:off x="623888" y="1709739"/>
            <a:ext cx="7886700" cy="2852737"/>
          </a:xfrm>
        </p:spPr>
        <p:txBody>
          <a:bodyPr anchor="b"/>
          <a:lstStyle>
            <a:lvl1pPr>
              <a:defRPr sz="4500"/>
            </a:lvl1p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CFD6FDDD-0FB0-4828-97B3-3BBC32B3157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uk-UA"/>
              <a:t>Відредагуйте стиль зразка тексту</a:t>
            </a:r>
          </a:p>
        </p:txBody>
      </p:sp>
      <p:sp>
        <p:nvSpPr>
          <p:cNvPr id="4" name="Місце для дати 3">
            <a:extLst>
              <a:ext uri="{FF2B5EF4-FFF2-40B4-BE49-F238E27FC236}">
                <a16:creationId xmlns:a16="http://schemas.microsoft.com/office/drawing/2014/main" id="{EA59AB6C-7D0E-4757-8567-0DE93FD145B2}"/>
              </a:ext>
            </a:extLst>
          </p:cNvPr>
          <p:cNvSpPr>
            <a:spLocks noGrp="1"/>
          </p:cNvSpPr>
          <p:nvPr>
            <p:ph type="dt" sz="half" idx="10"/>
          </p:nvPr>
        </p:nvSpPr>
        <p:spPr/>
        <p:txBody>
          <a:bodyPr/>
          <a:lstStyle/>
          <a:p>
            <a:fld id="{9B147A24-A97E-488F-841B-A109689F86D4}" type="datetimeFigureOut">
              <a:rPr lang="uk-UA" smtClean="0"/>
              <a:t>07.02.2025</a:t>
            </a:fld>
            <a:endParaRPr lang="uk-UA"/>
          </a:p>
        </p:txBody>
      </p:sp>
      <p:sp>
        <p:nvSpPr>
          <p:cNvPr id="5" name="Місце для нижнього колонтитула 4">
            <a:extLst>
              <a:ext uri="{FF2B5EF4-FFF2-40B4-BE49-F238E27FC236}">
                <a16:creationId xmlns:a16="http://schemas.microsoft.com/office/drawing/2014/main" id="{AC188948-9CAB-48FA-9000-ED1AB162BF76}"/>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5521E9A3-E0F6-43D4-BC43-8DC6857B63C5}"/>
              </a:ext>
            </a:extLst>
          </p:cNvPr>
          <p:cNvSpPr>
            <a:spLocks noGrp="1"/>
          </p:cNvSpPr>
          <p:nvPr>
            <p:ph type="sldNum" sz="quarter" idx="12"/>
          </p:nvPr>
        </p:nvSpPr>
        <p:spPr/>
        <p:txBody>
          <a:bodyPr/>
          <a:lstStyle/>
          <a:p>
            <a:fld id="{E7354161-685C-4C97-9717-A478D2972AF6}" type="slidenum">
              <a:rPr lang="uk-UA" smtClean="0"/>
              <a:t>‹№›</a:t>
            </a:fld>
            <a:endParaRPr lang="uk-UA"/>
          </a:p>
        </p:txBody>
      </p:sp>
    </p:spTree>
    <p:extLst>
      <p:ext uri="{BB962C8B-B14F-4D97-AF65-F5344CB8AC3E}">
        <p14:creationId xmlns:p14="http://schemas.microsoft.com/office/powerpoint/2010/main" val="2580619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97AB6F6-21D4-4C52-9EAF-4350C939BC75}"/>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762F71C1-1DF4-482A-816B-B1C8A0894DDD}"/>
              </a:ext>
            </a:extLst>
          </p:cNvPr>
          <p:cNvSpPr>
            <a:spLocks noGrp="1"/>
          </p:cNvSpPr>
          <p:nvPr>
            <p:ph sz="half" idx="1"/>
          </p:nvPr>
        </p:nvSpPr>
        <p:spPr>
          <a:xfrm>
            <a:off x="628650" y="1825625"/>
            <a:ext cx="3886200" cy="4351338"/>
          </a:xfrm>
        </p:spPr>
        <p:txBody>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вмісту 3">
            <a:extLst>
              <a:ext uri="{FF2B5EF4-FFF2-40B4-BE49-F238E27FC236}">
                <a16:creationId xmlns:a16="http://schemas.microsoft.com/office/drawing/2014/main" id="{49C0E5C9-86D6-4B10-92B8-5C8CDEE3A671}"/>
              </a:ext>
            </a:extLst>
          </p:cNvPr>
          <p:cNvSpPr>
            <a:spLocks noGrp="1"/>
          </p:cNvSpPr>
          <p:nvPr>
            <p:ph sz="half" idx="2"/>
          </p:nvPr>
        </p:nvSpPr>
        <p:spPr>
          <a:xfrm>
            <a:off x="4629150" y="1825625"/>
            <a:ext cx="3886200" cy="4351338"/>
          </a:xfrm>
        </p:spPr>
        <p:txBody>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дати 4">
            <a:extLst>
              <a:ext uri="{FF2B5EF4-FFF2-40B4-BE49-F238E27FC236}">
                <a16:creationId xmlns:a16="http://schemas.microsoft.com/office/drawing/2014/main" id="{88274013-1878-42A5-A88A-FE50AEE01F21}"/>
              </a:ext>
            </a:extLst>
          </p:cNvPr>
          <p:cNvSpPr>
            <a:spLocks noGrp="1"/>
          </p:cNvSpPr>
          <p:nvPr>
            <p:ph type="dt" sz="half" idx="10"/>
          </p:nvPr>
        </p:nvSpPr>
        <p:spPr/>
        <p:txBody>
          <a:bodyPr/>
          <a:lstStyle/>
          <a:p>
            <a:fld id="{9B147A24-A97E-488F-841B-A109689F86D4}" type="datetimeFigureOut">
              <a:rPr lang="uk-UA" smtClean="0"/>
              <a:t>07.02.2025</a:t>
            </a:fld>
            <a:endParaRPr lang="uk-UA"/>
          </a:p>
        </p:txBody>
      </p:sp>
      <p:sp>
        <p:nvSpPr>
          <p:cNvPr id="6" name="Місце для нижнього колонтитула 5">
            <a:extLst>
              <a:ext uri="{FF2B5EF4-FFF2-40B4-BE49-F238E27FC236}">
                <a16:creationId xmlns:a16="http://schemas.microsoft.com/office/drawing/2014/main" id="{32BA4642-DA2D-4ACC-A022-B26DD8476BA3}"/>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045C56DA-9830-477F-AC4A-514CD27FC215}"/>
              </a:ext>
            </a:extLst>
          </p:cNvPr>
          <p:cNvSpPr>
            <a:spLocks noGrp="1"/>
          </p:cNvSpPr>
          <p:nvPr>
            <p:ph type="sldNum" sz="quarter" idx="12"/>
          </p:nvPr>
        </p:nvSpPr>
        <p:spPr/>
        <p:txBody>
          <a:bodyPr/>
          <a:lstStyle/>
          <a:p>
            <a:fld id="{E7354161-685C-4C97-9717-A478D2972AF6}" type="slidenum">
              <a:rPr lang="uk-UA" smtClean="0"/>
              <a:t>‹№›</a:t>
            </a:fld>
            <a:endParaRPr lang="uk-UA"/>
          </a:p>
        </p:txBody>
      </p:sp>
    </p:spTree>
    <p:extLst>
      <p:ext uri="{BB962C8B-B14F-4D97-AF65-F5344CB8AC3E}">
        <p14:creationId xmlns:p14="http://schemas.microsoft.com/office/powerpoint/2010/main" val="1415151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C076632-7288-48E0-8D45-8F0C6DCD04DB}"/>
              </a:ext>
            </a:extLst>
          </p:cNvPr>
          <p:cNvSpPr>
            <a:spLocks noGrp="1"/>
          </p:cNvSpPr>
          <p:nvPr>
            <p:ph type="title"/>
          </p:nvPr>
        </p:nvSpPr>
        <p:spPr>
          <a:xfrm>
            <a:off x="629841" y="365126"/>
            <a:ext cx="7886700" cy="1325563"/>
          </a:xfrm>
        </p:spPr>
        <p:txBody>
          <a:body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06B92BF0-E4B6-46B3-AACF-4B00B073F576}"/>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uk-UA"/>
              <a:t>Відредагуйте стиль зразка тексту</a:t>
            </a:r>
          </a:p>
        </p:txBody>
      </p:sp>
      <p:sp>
        <p:nvSpPr>
          <p:cNvPr id="4" name="Місце для вмісту 3">
            <a:extLst>
              <a:ext uri="{FF2B5EF4-FFF2-40B4-BE49-F238E27FC236}">
                <a16:creationId xmlns:a16="http://schemas.microsoft.com/office/drawing/2014/main" id="{028EFDF4-3075-4168-9A9F-5FB9F5BFB693}"/>
              </a:ext>
            </a:extLst>
          </p:cNvPr>
          <p:cNvSpPr>
            <a:spLocks noGrp="1"/>
          </p:cNvSpPr>
          <p:nvPr>
            <p:ph sz="half" idx="2"/>
          </p:nvPr>
        </p:nvSpPr>
        <p:spPr>
          <a:xfrm>
            <a:off x="629842" y="2505075"/>
            <a:ext cx="3868340" cy="3684588"/>
          </a:xfrm>
        </p:spPr>
        <p:txBody>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тексту 4">
            <a:extLst>
              <a:ext uri="{FF2B5EF4-FFF2-40B4-BE49-F238E27FC236}">
                <a16:creationId xmlns:a16="http://schemas.microsoft.com/office/drawing/2014/main" id="{3DB78A25-60F8-41EA-8F91-2AD9198ADAD4}"/>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uk-UA"/>
              <a:t>Відредагуйте стиль зразка тексту</a:t>
            </a:r>
          </a:p>
        </p:txBody>
      </p:sp>
      <p:sp>
        <p:nvSpPr>
          <p:cNvPr id="6" name="Місце для вмісту 5">
            <a:extLst>
              <a:ext uri="{FF2B5EF4-FFF2-40B4-BE49-F238E27FC236}">
                <a16:creationId xmlns:a16="http://schemas.microsoft.com/office/drawing/2014/main" id="{D6AA6BE3-ECD0-4D53-B6E5-DD46774955C5}"/>
              </a:ext>
            </a:extLst>
          </p:cNvPr>
          <p:cNvSpPr>
            <a:spLocks noGrp="1"/>
          </p:cNvSpPr>
          <p:nvPr>
            <p:ph sz="quarter" idx="4"/>
          </p:nvPr>
        </p:nvSpPr>
        <p:spPr>
          <a:xfrm>
            <a:off x="4629150" y="2505075"/>
            <a:ext cx="3887391" cy="3684588"/>
          </a:xfrm>
        </p:spPr>
        <p:txBody>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7" name="Місце для дати 6">
            <a:extLst>
              <a:ext uri="{FF2B5EF4-FFF2-40B4-BE49-F238E27FC236}">
                <a16:creationId xmlns:a16="http://schemas.microsoft.com/office/drawing/2014/main" id="{7C542D75-92AD-4216-AC98-1A70445AA2DA}"/>
              </a:ext>
            </a:extLst>
          </p:cNvPr>
          <p:cNvSpPr>
            <a:spLocks noGrp="1"/>
          </p:cNvSpPr>
          <p:nvPr>
            <p:ph type="dt" sz="half" idx="10"/>
          </p:nvPr>
        </p:nvSpPr>
        <p:spPr/>
        <p:txBody>
          <a:bodyPr/>
          <a:lstStyle/>
          <a:p>
            <a:fld id="{9B147A24-A97E-488F-841B-A109689F86D4}" type="datetimeFigureOut">
              <a:rPr lang="uk-UA" smtClean="0"/>
              <a:t>07.02.2025</a:t>
            </a:fld>
            <a:endParaRPr lang="uk-UA"/>
          </a:p>
        </p:txBody>
      </p:sp>
      <p:sp>
        <p:nvSpPr>
          <p:cNvPr id="8" name="Місце для нижнього колонтитула 7">
            <a:extLst>
              <a:ext uri="{FF2B5EF4-FFF2-40B4-BE49-F238E27FC236}">
                <a16:creationId xmlns:a16="http://schemas.microsoft.com/office/drawing/2014/main" id="{AA6E0265-2383-4C1B-BEEB-DBC26B6F89A4}"/>
              </a:ext>
            </a:extLst>
          </p:cNvPr>
          <p:cNvSpPr>
            <a:spLocks noGrp="1"/>
          </p:cNvSpPr>
          <p:nvPr>
            <p:ph type="ftr" sz="quarter" idx="11"/>
          </p:nvPr>
        </p:nvSpPr>
        <p:spPr/>
        <p:txBody>
          <a:bodyPr/>
          <a:lstStyle/>
          <a:p>
            <a:endParaRPr lang="uk-UA"/>
          </a:p>
        </p:txBody>
      </p:sp>
      <p:sp>
        <p:nvSpPr>
          <p:cNvPr id="9" name="Місце для номера слайда 8">
            <a:extLst>
              <a:ext uri="{FF2B5EF4-FFF2-40B4-BE49-F238E27FC236}">
                <a16:creationId xmlns:a16="http://schemas.microsoft.com/office/drawing/2014/main" id="{51FD1B16-19B9-46A8-B659-E70B65573A8A}"/>
              </a:ext>
            </a:extLst>
          </p:cNvPr>
          <p:cNvSpPr>
            <a:spLocks noGrp="1"/>
          </p:cNvSpPr>
          <p:nvPr>
            <p:ph type="sldNum" sz="quarter" idx="12"/>
          </p:nvPr>
        </p:nvSpPr>
        <p:spPr/>
        <p:txBody>
          <a:bodyPr/>
          <a:lstStyle/>
          <a:p>
            <a:fld id="{E7354161-685C-4C97-9717-A478D2972AF6}" type="slidenum">
              <a:rPr lang="uk-UA" smtClean="0"/>
              <a:t>‹№›</a:t>
            </a:fld>
            <a:endParaRPr lang="uk-UA"/>
          </a:p>
        </p:txBody>
      </p:sp>
    </p:spTree>
    <p:extLst>
      <p:ext uri="{BB962C8B-B14F-4D97-AF65-F5344CB8AC3E}">
        <p14:creationId xmlns:p14="http://schemas.microsoft.com/office/powerpoint/2010/main" val="4002612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B210EA6-5281-4BAA-99DC-EC0B16F1819D}"/>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дати 2">
            <a:extLst>
              <a:ext uri="{FF2B5EF4-FFF2-40B4-BE49-F238E27FC236}">
                <a16:creationId xmlns:a16="http://schemas.microsoft.com/office/drawing/2014/main" id="{EF9478E8-49B8-4E93-9F7E-F817A26D7044}"/>
              </a:ext>
            </a:extLst>
          </p:cNvPr>
          <p:cNvSpPr>
            <a:spLocks noGrp="1"/>
          </p:cNvSpPr>
          <p:nvPr>
            <p:ph type="dt" sz="half" idx="10"/>
          </p:nvPr>
        </p:nvSpPr>
        <p:spPr/>
        <p:txBody>
          <a:bodyPr/>
          <a:lstStyle/>
          <a:p>
            <a:fld id="{9B147A24-A97E-488F-841B-A109689F86D4}" type="datetimeFigureOut">
              <a:rPr lang="uk-UA" smtClean="0"/>
              <a:t>07.02.2025</a:t>
            </a:fld>
            <a:endParaRPr lang="uk-UA"/>
          </a:p>
        </p:txBody>
      </p:sp>
      <p:sp>
        <p:nvSpPr>
          <p:cNvPr id="4" name="Місце для нижнього колонтитула 3">
            <a:extLst>
              <a:ext uri="{FF2B5EF4-FFF2-40B4-BE49-F238E27FC236}">
                <a16:creationId xmlns:a16="http://schemas.microsoft.com/office/drawing/2014/main" id="{25538DA9-061E-4143-AFD5-013F9CCBFF9C}"/>
              </a:ext>
            </a:extLst>
          </p:cNvPr>
          <p:cNvSpPr>
            <a:spLocks noGrp="1"/>
          </p:cNvSpPr>
          <p:nvPr>
            <p:ph type="ftr" sz="quarter" idx="11"/>
          </p:nvPr>
        </p:nvSpPr>
        <p:spPr/>
        <p:txBody>
          <a:bodyPr/>
          <a:lstStyle/>
          <a:p>
            <a:endParaRPr lang="uk-UA"/>
          </a:p>
        </p:txBody>
      </p:sp>
      <p:sp>
        <p:nvSpPr>
          <p:cNvPr id="5" name="Місце для номера слайда 4">
            <a:extLst>
              <a:ext uri="{FF2B5EF4-FFF2-40B4-BE49-F238E27FC236}">
                <a16:creationId xmlns:a16="http://schemas.microsoft.com/office/drawing/2014/main" id="{50382689-6278-4BF2-B6CD-E81ECC2A360C}"/>
              </a:ext>
            </a:extLst>
          </p:cNvPr>
          <p:cNvSpPr>
            <a:spLocks noGrp="1"/>
          </p:cNvSpPr>
          <p:nvPr>
            <p:ph type="sldNum" sz="quarter" idx="12"/>
          </p:nvPr>
        </p:nvSpPr>
        <p:spPr/>
        <p:txBody>
          <a:bodyPr/>
          <a:lstStyle/>
          <a:p>
            <a:fld id="{E7354161-685C-4C97-9717-A478D2972AF6}" type="slidenum">
              <a:rPr lang="uk-UA" smtClean="0"/>
              <a:t>‹№›</a:t>
            </a:fld>
            <a:endParaRPr lang="uk-UA"/>
          </a:p>
        </p:txBody>
      </p:sp>
    </p:spTree>
    <p:extLst>
      <p:ext uri="{BB962C8B-B14F-4D97-AF65-F5344CB8AC3E}">
        <p14:creationId xmlns:p14="http://schemas.microsoft.com/office/powerpoint/2010/main" val="3958772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a:extLst>
              <a:ext uri="{FF2B5EF4-FFF2-40B4-BE49-F238E27FC236}">
                <a16:creationId xmlns:a16="http://schemas.microsoft.com/office/drawing/2014/main" id="{413447CE-C28A-44F4-9809-3EB02629D46D}"/>
              </a:ext>
            </a:extLst>
          </p:cNvPr>
          <p:cNvSpPr>
            <a:spLocks noGrp="1"/>
          </p:cNvSpPr>
          <p:nvPr>
            <p:ph type="dt" sz="half" idx="10"/>
          </p:nvPr>
        </p:nvSpPr>
        <p:spPr/>
        <p:txBody>
          <a:bodyPr/>
          <a:lstStyle/>
          <a:p>
            <a:fld id="{9B147A24-A97E-488F-841B-A109689F86D4}" type="datetimeFigureOut">
              <a:rPr lang="uk-UA" smtClean="0"/>
              <a:t>07.02.2025</a:t>
            </a:fld>
            <a:endParaRPr lang="uk-UA"/>
          </a:p>
        </p:txBody>
      </p:sp>
      <p:sp>
        <p:nvSpPr>
          <p:cNvPr id="3" name="Місце для нижнього колонтитула 2">
            <a:extLst>
              <a:ext uri="{FF2B5EF4-FFF2-40B4-BE49-F238E27FC236}">
                <a16:creationId xmlns:a16="http://schemas.microsoft.com/office/drawing/2014/main" id="{EF1650A0-C676-4FC1-B8C0-065ED3E344BA}"/>
              </a:ext>
            </a:extLst>
          </p:cNvPr>
          <p:cNvSpPr>
            <a:spLocks noGrp="1"/>
          </p:cNvSpPr>
          <p:nvPr>
            <p:ph type="ftr" sz="quarter" idx="11"/>
          </p:nvPr>
        </p:nvSpPr>
        <p:spPr/>
        <p:txBody>
          <a:bodyPr/>
          <a:lstStyle/>
          <a:p>
            <a:endParaRPr lang="uk-UA"/>
          </a:p>
        </p:txBody>
      </p:sp>
      <p:sp>
        <p:nvSpPr>
          <p:cNvPr id="4" name="Місце для номера слайда 3">
            <a:extLst>
              <a:ext uri="{FF2B5EF4-FFF2-40B4-BE49-F238E27FC236}">
                <a16:creationId xmlns:a16="http://schemas.microsoft.com/office/drawing/2014/main" id="{6F25694C-E356-45D0-978C-60112775FAA7}"/>
              </a:ext>
            </a:extLst>
          </p:cNvPr>
          <p:cNvSpPr>
            <a:spLocks noGrp="1"/>
          </p:cNvSpPr>
          <p:nvPr>
            <p:ph type="sldNum" sz="quarter" idx="12"/>
          </p:nvPr>
        </p:nvSpPr>
        <p:spPr/>
        <p:txBody>
          <a:bodyPr/>
          <a:lstStyle/>
          <a:p>
            <a:fld id="{E7354161-685C-4C97-9717-A478D2972AF6}" type="slidenum">
              <a:rPr lang="uk-UA" smtClean="0"/>
              <a:t>‹№›</a:t>
            </a:fld>
            <a:endParaRPr lang="uk-UA"/>
          </a:p>
        </p:txBody>
      </p:sp>
    </p:spTree>
    <p:extLst>
      <p:ext uri="{BB962C8B-B14F-4D97-AF65-F5344CB8AC3E}">
        <p14:creationId xmlns:p14="http://schemas.microsoft.com/office/powerpoint/2010/main" val="1020188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7C88602-6E65-4C1E-97A2-C8D5E553742F}"/>
              </a:ext>
            </a:extLst>
          </p:cNvPr>
          <p:cNvSpPr>
            <a:spLocks noGrp="1"/>
          </p:cNvSpPr>
          <p:nvPr>
            <p:ph type="title"/>
          </p:nvPr>
        </p:nvSpPr>
        <p:spPr>
          <a:xfrm>
            <a:off x="629841" y="457200"/>
            <a:ext cx="2949178" cy="1600200"/>
          </a:xfrm>
        </p:spPr>
        <p:txBody>
          <a:bodyPr anchor="b"/>
          <a:lstStyle>
            <a:lvl1pPr>
              <a:defRPr sz="2400"/>
            </a:lvl1p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BBFB4E78-EB49-4BCC-96E3-8058F7D0709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тексту 3">
            <a:extLst>
              <a:ext uri="{FF2B5EF4-FFF2-40B4-BE49-F238E27FC236}">
                <a16:creationId xmlns:a16="http://schemas.microsoft.com/office/drawing/2014/main" id="{F77CA5D4-2BD5-47D8-9B61-A7FD1DA05C01}"/>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uk-UA"/>
              <a:t>Відредагуйте стиль зразка тексту</a:t>
            </a:r>
          </a:p>
        </p:txBody>
      </p:sp>
      <p:sp>
        <p:nvSpPr>
          <p:cNvPr id="5" name="Місце для дати 4">
            <a:extLst>
              <a:ext uri="{FF2B5EF4-FFF2-40B4-BE49-F238E27FC236}">
                <a16:creationId xmlns:a16="http://schemas.microsoft.com/office/drawing/2014/main" id="{BAA36956-0808-4E7E-8DDD-979AD7B96D0E}"/>
              </a:ext>
            </a:extLst>
          </p:cNvPr>
          <p:cNvSpPr>
            <a:spLocks noGrp="1"/>
          </p:cNvSpPr>
          <p:nvPr>
            <p:ph type="dt" sz="half" idx="10"/>
          </p:nvPr>
        </p:nvSpPr>
        <p:spPr/>
        <p:txBody>
          <a:bodyPr/>
          <a:lstStyle/>
          <a:p>
            <a:fld id="{9B147A24-A97E-488F-841B-A109689F86D4}" type="datetimeFigureOut">
              <a:rPr lang="uk-UA" smtClean="0"/>
              <a:t>07.02.2025</a:t>
            </a:fld>
            <a:endParaRPr lang="uk-UA"/>
          </a:p>
        </p:txBody>
      </p:sp>
      <p:sp>
        <p:nvSpPr>
          <p:cNvPr id="6" name="Місце для нижнього колонтитула 5">
            <a:extLst>
              <a:ext uri="{FF2B5EF4-FFF2-40B4-BE49-F238E27FC236}">
                <a16:creationId xmlns:a16="http://schemas.microsoft.com/office/drawing/2014/main" id="{08FA639A-1E22-4D0F-823B-2D34EE19C517}"/>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8CB0C8AF-4EB7-44AC-A736-460F9EE2A291}"/>
              </a:ext>
            </a:extLst>
          </p:cNvPr>
          <p:cNvSpPr>
            <a:spLocks noGrp="1"/>
          </p:cNvSpPr>
          <p:nvPr>
            <p:ph type="sldNum" sz="quarter" idx="12"/>
          </p:nvPr>
        </p:nvSpPr>
        <p:spPr/>
        <p:txBody>
          <a:bodyPr/>
          <a:lstStyle/>
          <a:p>
            <a:fld id="{E7354161-685C-4C97-9717-A478D2972AF6}" type="slidenum">
              <a:rPr lang="uk-UA" smtClean="0"/>
              <a:t>‹№›</a:t>
            </a:fld>
            <a:endParaRPr lang="uk-UA"/>
          </a:p>
        </p:txBody>
      </p:sp>
    </p:spTree>
    <p:extLst>
      <p:ext uri="{BB962C8B-B14F-4D97-AF65-F5344CB8AC3E}">
        <p14:creationId xmlns:p14="http://schemas.microsoft.com/office/powerpoint/2010/main" val="3824314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4B45A55-C301-41D3-9BE4-7D81BCDFA784}"/>
              </a:ext>
            </a:extLst>
          </p:cNvPr>
          <p:cNvSpPr>
            <a:spLocks noGrp="1"/>
          </p:cNvSpPr>
          <p:nvPr>
            <p:ph type="title"/>
          </p:nvPr>
        </p:nvSpPr>
        <p:spPr>
          <a:xfrm>
            <a:off x="629841" y="457200"/>
            <a:ext cx="2949178" cy="1600200"/>
          </a:xfrm>
        </p:spPr>
        <p:txBody>
          <a:bodyPr anchor="b"/>
          <a:lstStyle>
            <a:lvl1pPr>
              <a:defRPr sz="2400"/>
            </a:lvl1pPr>
          </a:lstStyle>
          <a:p>
            <a:r>
              <a:rPr lang="uk-UA"/>
              <a:t>Клацніть, щоб редагувати стиль зразка заголовка</a:t>
            </a:r>
          </a:p>
        </p:txBody>
      </p:sp>
      <p:sp>
        <p:nvSpPr>
          <p:cNvPr id="3" name="Місце для зображення 2">
            <a:extLst>
              <a:ext uri="{FF2B5EF4-FFF2-40B4-BE49-F238E27FC236}">
                <a16:creationId xmlns:a16="http://schemas.microsoft.com/office/drawing/2014/main" id="{ACB62C4C-978C-4811-B1DB-B26436E814EC}"/>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uk-UA"/>
          </a:p>
        </p:txBody>
      </p:sp>
      <p:sp>
        <p:nvSpPr>
          <p:cNvPr id="4" name="Місце для тексту 3">
            <a:extLst>
              <a:ext uri="{FF2B5EF4-FFF2-40B4-BE49-F238E27FC236}">
                <a16:creationId xmlns:a16="http://schemas.microsoft.com/office/drawing/2014/main" id="{00511367-8B0B-4D01-90F5-546C89C5A00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uk-UA"/>
              <a:t>Відредагуйте стиль зразка тексту</a:t>
            </a:r>
          </a:p>
        </p:txBody>
      </p:sp>
      <p:sp>
        <p:nvSpPr>
          <p:cNvPr id="5" name="Місце для дати 4">
            <a:extLst>
              <a:ext uri="{FF2B5EF4-FFF2-40B4-BE49-F238E27FC236}">
                <a16:creationId xmlns:a16="http://schemas.microsoft.com/office/drawing/2014/main" id="{6BE04F9F-AD4A-4AEB-AFA2-E97302E344A0}"/>
              </a:ext>
            </a:extLst>
          </p:cNvPr>
          <p:cNvSpPr>
            <a:spLocks noGrp="1"/>
          </p:cNvSpPr>
          <p:nvPr>
            <p:ph type="dt" sz="half" idx="10"/>
          </p:nvPr>
        </p:nvSpPr>
        <p:spPr/>
        <p:txBody>
          <a:bodyPr/>
          <a:lstStyle/>
          <a:p>
            <a:fld id="{9B147A24-A97E-488F-841B-A109689F86D4}" type="datetimeFigureOut">
              <a:rPr lang="uk-UA" smtClean="0"/>
              <a:t>07.02.2025</a:t>
            </a:fld>
            <a:endParaRPr lang="uk-UA"/>
          </a:p>
        </p:txBody>
      </p:sp>
      <p:sp>
        <p:nvSpPr>
          <p:cNvPr id="6" name="Місце для нижнього колонтитула 5">
            <a:extLst>
              <a:ext uri="{FF2B5EF4-FFF2-40B4-BE49-F238E27FC236}">
                <a16:creationId xmlns:a16="http://schemas.microsoft.com/office/drawing/2014/main" id="{88516D21-66EA-4AF1-8B95-DE26A78B39DF}"/>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AFC40C83-732F-455E-ABBC-68C5BF016130}"/>
              </a:ext>
            </a:extLst>
          </p:cNvPr>
          <p:cNvSpPr>
            <a:spLocks noGrp="1"/>
          </p:cNvSpPr>
          <p:nvPr>
            <p:ph type="sldNum" sz="quarter" idx="12"/>
          </p:nvPr>
        </p:nvSpPr>
        <p:spPr/>
        <p:txBody>
          <a:bodyPr/>
          <a:lstStyle/>
          <a:p>
            <a:fld id="{E7354161-685C-4C97-9717-A478D2972AF6}" type="slidenum">
              <a:rPr lang="uk-UA" smtClean="0"/>
              <a:t>‹№›</a:t>
            </a:fld>
            <a:endParaRPr lang="uk-UA"/>
          </a:p>
        </p:txBody>
      </p:sp>
    </p:spTree>
    <p:extLst>
      <p:ext uri="{BB962C8B-B14F-4D97-AF65-F5344CB8AC3E}">
        <p14:creationId xmlns:p14="http://schemas.microsoft.com/office/powerpoint/2010/main" val="3031842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bg1"/>
          </a:fgClr>
          <a:bgClr>
            <a:schemeClr val="bg1"/>
          </a:bgClr>
        </a:pattFill>
        <a:effectLst/>
      </p:bgPr>
    </p:bg>
    <p:spTree>
      <p:nvGrpSpPr>
        <p:cNvPr id="1" name=""/>
        <p:cNvGrpSpPr/>
        <p:nvPr/>
      </p:nvGrpSpPr>
      <p:grpSpPr>
        <a:xfrm>
          <a:off x="0" y="0"/>
          <a:ext cx="0" cy="0"/>
          <a:chOff x="0" y="0"/>
          <a:chExt cx="0" cy="0"/>
        </a:xfrm>
      </p:grpSpPr>
      <p:sp>
        <p:nvSpPr>
          <p:cNvPr id="2" name="Місце для заголовка 1">
            <a:extLst>
              <a:ext uri="{FF2B5EF4-FFF2-40B4-BE49-F238E27FC236}">
                <a16:creationId xmlns:a16="http://schemas.microsoft.com/office/drawing/2014/main" id="{02A619CB-17BB-490C-B9CE-3335C12B87A4}"/>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D6D81493-2A9E-4908-92E4-ED99E64D16D8}"/>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B8E1D48A-AB33-4A03-90FC-0FB7F8318F4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B147A24-A97E-488F-841B-A109689F86D4}" type="datetimeFigureOut">
              <a:rPr lang="uk-UA" smtClean="0"/>
              <a:t>07.02.2025</a:t>
            </a:fld>
            <a:endParaRPr lang="uk-UA"/>
          </a:p>
        </p:txBody>
      </p:sp>
      <p:sp>
        <p:nvSpPr>
          <p:cNvPr id="5" name="Місце для нижнього колонтитула 4">
            <a:extLst>
              <a:ext uri="{FF2B5EF4-FFF2-40B4-BE49-F238E27FC236}">
                <a16:creationId xmlns:a16="http://schemas.microsoft.com/office/drawing/2014/main" id="{71230BEB-9ABF-4187-B861-C37FD177559E}"/>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uk-UA"/>
          </a:p>
        </p:txBody>
      </p:sp>
      <p:sp>
        <p:nvSpPr>
          <p:cNvPr id="6" name="Місце для номера слайда 5">
            <a:extLst>
              <a:ext uri="{FF2B5EF4-FFF2-40B4-BE49-F238E27FC236}">
                <a16:creationId xmlns:a16="http://schemas.microsoft.com/office/drawing/2014/main" id="{3E90DE86-02B8-48A6-A2A4-74D57CA75641}"/>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7354161-685C-4C97-9717-A478D2972AF6}" type="slidenum">
              <a:rPr lang="uk-UA" smtClean="0"/>
              <a:t>‹№›</a:t>
            </a:fld>
            <a:endParaRPr lang="uk-UA"/>
          </a:p>
        </p:txBody>
      </p:sp>
    </p:spTree>
    <p:extLst>
      <p:ext uri="{BB962C8B-B14F-4D97-AF65-F5344CB8AC3E}">
        <p14:creationId xmlns:p14="http://schemas.microsoft.com/office/powerpoint/2010/main" val="3083027385"/>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uk-UA"/>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C6C74167-0B27-4EBA-AEB2-14DD03629C8A}"/>
              </a:ext>
            </a:extLst>
          </p:cNvPr>
          <p:cNvSpPr>
            <a:spLocks noGrp="1"/>
          </p:cNvSpPr>
          <p:nvPr>
            <p:ph type="ctrTitle"/>
          </p:nvPr>
        </p:nvSpPr>
        <p:spPr>
          <a:xfrm>
            <a:off x="1003743" y="1280319"/>
            <a:ext cx="7453568" cy="4924055"/>
          </a:xfrm>
        </p:spPr>
        <p:txBody>
          <a:bodyPr anchor="ctr"/>
          <a:lstStyle/>
          <a:p>
            <a:pPr algn="ctr"/>
            <a:r>
              <a:rPr lang="uk-UA" sz="3600" b="1" i="1" dirty="0">
                <a:latin typeface="Times New Roman" panose="02020603050405020304" pitchFamily="18" charset="0"/>
                <a:cs typeface="Times New Roman" panose="02020603050405020304" pitchFamily="18" charset="0"/>
              </a:rPr>
              <a:t>Звіт з анкетування про якість викладання дисциплін кафедрами ОНМедУ</a:t>
            </a:r>
            <a:br>
              <a:rPr lang="uk-UA" sz="3600" b="1" i="1" dirty="0">
                <a:latin typeface="Times New Roman" panose="02020603050405020304" pitchFamily="18" charset="0"/>
                <a:cs typeface="Times New Roman" panose="02020603050405020304" pitchFamily="18" charset="0"/>
              </a:rPr>
            </a:br>
            <a:r>
              <a:rPr lang="uk-UA" sz="3600" b="1" i="1" dirty="0">
                <a:solidFill>
                  <a:srgbClr val="FF0000"/>
                </a:solidFill>
                <a:latin typeface="Times New Roman" panose="02020603050405020304" pitchFamily="18" charset="0"/>
                <a:cs typeface="Times New Roman" panose="02020603050405020304" pitchFamily="18" charset="0"/>
              </a:rPr>
              <a:t>202</a:t>
            </a:r>
            <a:r>
              <a:rPr lang="en-US" sz="3600" b="1" i="1" dirty="0">
                <a:solidFill>
                  <a:srgbClr val="FF0000"/>
                </a:solidFill>
                <a:latin typeface="Times New Roman" panose="02020603050405020304" pitchFamily="18" charset="0"/>
                <a:cs typeface="Times New Roman" panose="02020603050405020304" pitchFamily="18" charset="0"/>
              </a:rPr>
              <a:t>4</a:t>
            </a:r>
            <a:r>
              <a:rPr lang="uk-UA" sz="3600" b="1" i="1" dirty="0">
                <a:solidFill>
                  <a:srgbClr val="FF0000"/>
                </a:solidFill>
                <a:latin typeface="Times New Roman" panose="02020603050405020304" pitchFamily="18" charset="0"/>
                <a:cs typeface="Times New Roman" panose="02020603050405020304" pitchFamily="18" charset="0"/>
              </a:rPr>
              <a:t>-202</a:t>
            </a:r>
            <a:r>
              <a:rPr lang="en-US" sz="3600" b="1" i="1" dirty="0">
                <a:solidFill>
                  <a:srgbClr val="FF0000"/>
                </a:solidFill>
                <a:latin typeface="Times New Roman" panose="02020603050405020304" pitchFamily="18" charset="0"/>
                <a:cs typeface="Times New Roman" panose="02020603050405020304" pitchFamily="18" charset="0"/>
              </a:rPr>
              <a:t>5</a:t>
            </a:r>
            <a:r>
              <a:rPr lang="uk-UA" sz="3600" b="1" i="1" dirty="0">
                <a:solidFill>
                  <a:srgbClr val="FF0000"/>
                </a:solidFill>
                <a:latin typeface="Times New Roman" panose="02020603050405020304" pitchFamily="18" charset="0"/>
                <a:cs typeface="Times New Roman" panose="02020603050405020304" pitchFamily="18" charset="0"/>
              </a:rPr>
              <a:t> </a:t>
            </a:r>
            <a:r>
              <a:rPr lang="uk-UA" sz="3600" b="1" i="1" dirty="0" err="1">
                <a:solidFill>
                  <a:srgbClr val="FF0000"/>
                </a:solidFill>
                <a:latin typeface="Times New Roman" panose="02020603050405020304" pitchFamily="18" charset="0"/>
                <a:cs typeface="Times New Roman" panose="02020603050405020304" pitchFamily="18" charset="0"/>
              </a:rPr>
              <a:t>н.р</a:t>
            </a:r>
            <a:r>
              <a:rPr lang="uk-UA" sz="3600" b="1" i="1" dirty="0">
                <a:solidFill>
                  <a:srgbClr val="FF0000"/>
                </a:solidFill>
                <a:latin typeface="Times New Roman" panose="02020603050405020304" pitchFamily="18" charset="0"/>
                <a:cs typeface="Times New Roman" panose="02020603050405020304" pitchFamily="18" charset="0"/>
              </a:rPr>
              <a:t>.</a:t>
            </a:r>
            <a:br>
              <a:rPr lang="uk-UA" sz="3600" b="1" i="1" dirty="0">
                <a:latin typeface="Times New Roman" panose="02020603050405020304" pitchFamily="18" charset="0"/>
                <a:cs typeface="Times New Roman" panose="02020603050405020304" pitchFamily="18" charset="0"/>
              </a:rPr>
            </a:br>
            <a:br>
              <a:rPr lang="uk-UA" sz="3600" b="1" i="1" dirty="0">
                <a:latin typeface="Times New Roman" panose="02020603050405020304" pitchFamily="18" charset="0"/>
                <a:cs typeface="Times New Roman" panose="02020603050405020304" pitchFamily="18" charset="0"/>
              </a:rPr>
            </a:br>
            <a:r>
              <a:rPr lang="uk-UA" sz="3600" b="1" i="1" dirty="0">
                <a:solidFill>
                  <a:srgbClr val="FF0000"/>
                </a:solidFill>
                <a:latin typeface="Times New Roman" panose="02020603050405020304" pitchFamily="18" charset="0"/>
                <a:cs typeface="Times New Roman" panose="02020603050405020304" pitchFamily="18" charset="0"/>
              </a:rPr>
              <a:t>осінній семестр</a:t>
            </a:r>
            <a:br>
              <a:rPr lang="en-US" sz="3600" b="1" i="1" dirty="0">
                <a:latin typeface="Times New Roman" panose="02020603050405020304" pitchFamily="18" charset="0"/>
                <a:cs typeface="Times New Roman" panose="02020603050405020304" pitchFamily="18" charset="0"/>
              </a:rPr>
            </a:br>
            <a:r>
              <a:rPr lang="uk-UA" sz="3600" b="1" i="1" dirty="0" err="1">
                <a:latin typeface="Times New Roman" panose="02020603050405020304" pitchFamily="18" charset="0"/>
                <a:cs typeface="Times New Roman" panose="02020603050405020304" pitchFamily="18" charset="0"/>
              </a:rPr>
              <a:t>ОПП</a:t>
            </a:r>
            <a:r>
              <a:rPr lang="uk-UA" sz="3600" b="1" i="1" dirty="0">
                <a:latin typeface="Times New Roman" panose="02020603050405020304" pitchFamily="18" charset="0"/>
                <a:cs typeface="Times New Roman" panose="02020603050405020304" pitchFamily="18" charset="0"/>
              </a:rPr>
              <a:t> «Медицина»</a:t>
            </a:r>
          </a:p>
        </p:txBody>
      </p:sp>
      <p:pic>
        <p:nvPicPr>
          <p:cNvPr id="3" name="Рисунок 2">
            <a:extLst>
              <a:ext uri="{FF2B5EF4-FFF2-40B4-BE49-F238E27FC236}">
                <a16:creationId xmlns:a16="http://schemas.microsoft.com/office/drawing/2014/main" id="{1A483D50-0EC0-4246-8262-BEAAE13B5E28}"/>
              </a:ext>
            </a:extLst>
          </p:cNvPr>
          <p:cNvPicPr>
            <a:picLocks noChangeAspect="1"/>
          </p:cNvPicPr>
          <p:nvPr/>
        </p:nvPicPr>
        <p:blipFill>
          <a:blip r:embed="rId2"/>
          <a:stretch>
            <a:fillRect/>
          </a:stretch>
        </p:blipFill>
        <p:spPr>
          <a:xfrm>
            <a:off x="216309" y="275303"/>
            <a:ext cx="1614196" cy="1892049"/>
          </a:xfrm>
          <a:prstGeom prst="rect">
            <a:avLst/>
          </a:prstGeom>
        </p:spPr>
      </p:pic>
    </p:spTree>
    <p:extLst>
      <p:ext uri="{BB962C8B-B14F-4D97-AF65-F5344CB8AC3E}">
        <p14:creationId xmlns:p14="http://schemas.microsoft.com/office/powerpoint/2010/main" val="11847747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B08D53-8B60-CF6C-E4BF-1FBC2B2F94EB}"/>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7E5AEA6E-C49B-98BE-7299-4D68FB41FFD8}"/>
              </a:ext>
            </a:extLst>
          </p:cNvPr>
          <p:cNvSpPr>
            <a:spLocks noGrp="1"/>
          </p:cNvSpPr>
          <p:nvPr>
            <p:ph type="title"/>
          </p:nvPr>
        </p:nvSpPr>
        <p:spPr>
          <a:xfrm>
            <a:off x="1007090" y="82511"/>
            <a:ext cx="7950095" cy="800126"/>
          </a:xfrm>
        </p:spPr>
        <p:txBody>
          <a:bodyPr>
            <a:noAutofit/>
          </a:bodyPr>
          <a:lstStyle/>
          <a:p>
            <a:pPr algn="ctr"/>
            <a:r>
              <a:rPr lang="uk-UA" sz="2400" b="1" dirty="0">
                <a:latin typeface="Times New Roman" panose="02020603050405020304" pitchFamily="18" charset="0"/>
                <a:cs typeface="Times New Roman" panose="02020603050405020304" pitchFamily="18" charset="0"/>
              </a:rPr>
              <a:t>Кафедра гістології, цитології, ембріології та патологічної морфології з курсом судової медицини</a:t>
            </a:r>
          </a:p>
        </p:txBody>
      </p:sp>
      <p:sp>
        <p:nvSpPr>
          <p:cNvPr id="3" name="Місце для вмісту 2">
            <a:extLst>
              <a:ext uri="{FF2B5EF4-FFF2-40B4-BE49-F238E27FC236}">
                <a16:creationId xmlns:a16="http://schemas.microsoft.com/office/drawing/2014/main" id="{FA832E4E-5870-4258-44DB-869A33DBE297}"/>
              </a:ext>
            </a:extLst>
          </p:cNvPr>
          <p:cNvSpPr>
            <a:spLocks noGrp="1"/>
          </p:cNvSpPr>
          <p:nvPr>
            <p:ph idx="1"/>
          </p:nvPr>
        </p:nvSpPr>
        <p:spPr>
          <a:xfrm>
            <a:off x="111967" y="882638"/>
            <a:ext cx="4258865" cy="5441008"/>
          </a:xfrm>
        </p:spPr>
        <p:txBody>
          <a:bodyPr>
            <a:normAutofit/>
          </a:bodyPr>
          <a:lstStyle/>
          <a:p>
            <a:pPr marL="0" indent="0">
              <a:lnSpc>
                <a:spcPct val="120000"/>
              </a:lnSpc>
              <a:spcBef>
                <a:spcPts val="0"/>
              </a:spcBef>
              <a:buNone/>
            </a:pPr>
            <a:r>
              <a:rPr lang="uk-UA" sz="1600" b="1" u="sng" dirty="0">
                <a:latin typeface="Times New Roman" panose="02020603050405020304" pitchFamily="18" charset="0"/>
                <a:cs typeface="Times New Roman" panose="02020603050405020304" pitchFamily="18" charset="0"/>
              </a:rPr>
              <a:t>Дисципліни, що викладають :</a:t>
            </a:r>
          </a:p>
          <a:p>
            <a:pPr>
              <a:lnSpc>
                <a:spcPct val="120000"/>
              </a:lnSpc>
              <a:spcBef>
                <a:spcPts val="0"/>
              </a:spcBef>
            </a:pPr>
            <a:r>
              <a:rPr lang="uk-UA" sz="1600" dirty="0">
                <a:latin typeface="Times New Roman" panose="02020603050405020304" pitchFamily="18" charset="0"/>
                <a:cs typeface="Times New Roman" panose="02020603050405020304" pitchFamily="18" charset="0"/>
              </a:rPr>
              <a:t>Гістологія, цитологія і ембріологія</a:t>
            </a:r>
          </a:p>
          <a:p>
            <a:pPr>
              <a:lnSpc>
                <a:spcPct val="120000"/>
              </a:lnSpc>
              <a:spcBef>
                <a:spcPts val="0"/>
              </a:spcBef>
            </a:pPr>
            <a:r>
              <a:rPr lang="uk-UA" sz="1600" dirty="0">
                <a:latin typeface="Times New Roman" panose="02020603050405020304" pitchFamily="18" charset="0"/>
                <a:cs typeface="Times New Roman" panose="02020603050405020304" pitchFamily="18" charset="0"/>
              </a:rPr>
              <a:t>Патологічна морфологія</a:t>
            </a:r>
          </a:p>
          <a:p>
            <a:pPr>
              <a:lnSpc>
                <a:spcPct val="120000"/>
              </a:lnSpc>
              <a:spcBef>
                <a:spcPts val="0"/>
              </a:spcBef>
            </a:pPr>
            <a:r>
              <a:rPr lang="uk-UA" sz="1600" dirty="0">
                <a:latin typeface="Times New Roman" panose="02020603050405020304" pitchFamily="18" charset="0"/>
                <a:cs typeface="Times New Roman" panose="02020603050405020304" pitchFamily="18" charset="0"/>
              </a:rPr>
              <a:t>Судова медицина</a:t>
            </a:r>
          </a:p>
          <a:p>
            <a:pPr>
              <a:lnSpc>
                <a:spcPct val="120000"/>
              </a:lnSpc>
              <a:spcBef>
                <a:spcPts val="0"/>
              </a:spcBef>
            </a:pPr>
            <a:r>
              <a:rPr lang="uk-UA" sz="1600" dirty="0" err="1">
                <a:latin typeface="Times New Roman" panose="02020603050405020304" pitchFamily="18" charset="0"/>
                <a:cs typeface="Times New Roman" panose="02020603050405020304" pitchFamily="18" charset="0"/>
              </a:rPr>
              <a:t>ВК</a:t>
            </a:r>
            <a:r>
              <a:rPr lang="uk-UA" sz="1600" dirty="0">
                <a:latin typeface="Times New Roman" panose="02020603050405020304" pitchFamily="18" charset="0"/>
                <a:cs typeface="Times New Roman" panose="02020603050405020304" pitchFamily="18" charset="0"/>
              </a:rPr>
              <a:t> «Основи загальної медичної ембріології»</a:t>
            </a:r>
          </a:p>
          <a:p>
            <a:pPr>
              <a:lnSpc>
                <a:spcPct val="120000"/>
              </a:lnSpc>
              <a:spcBef>
                <a:spcPts val="0"/>
              </a:spcBef>
            </a:pPr>
            <a:r>
              <a:rPr lang="uk-UA" sz="1600" dirty="0" err="1">
                <a:latin typeface="Times New Roman" panose="02020603050405020304" pitchFamily="18" charset="0"/>
                <a:cs typeface="Times New Roman" panose="02020603050405020304" pitchFamily="18" charset="0"/>
              </a:rPr>
              <a:t>ВК</a:t>
            </a:r>
            <a:r>
              <a:rPr lang="uk-UA" sz="1600" dirty="0">
                <a:latin typeface="Times New Roman" panose="02020603050405020304" pitchFamily="18" charset="0"/>
                <a:cs typeface="Times New Roman" panose="02020603050405020304" pitchFamily="18" charset="0"/>
              </a:rPr>
              <a:t> «Основи спеціальної медичної ембріології»</a:t>
            </a:r>
          </a:p>
          <a:p>
            <a:pPr>
              <a:lnSpc>
                <a:spcPct val="120000"/>
              </a:lnSpc>
              <a:spcBef>
                <a:spcPts val="0"/>
              </a:spcBef>
            </a:pPr>
            <a:r>
              <a:rPr lang="uk-UA" sz="1600" dirty="0" err="1">
                <a:latin typeface="Times New Roman" panose="02020603050405020304" pitchFamily="18" charset="0"/>
                <a:cs typeface="Times New Roman" panose="02020603050405020304" pitchFamily="18" charset="0"/>
              </a:rPr>
              <a:t>ВК</a:t>
            </a:r>
            <a:r>
              <a:rPr lang="uk-UA" sz="1600" dirty="0">
                <a:latin typeface="Times New Roman" panose="02020603050405020304" pitchFamily="18" charset="0"/>
                <a:cs typeface="Times New Roman" panose="02020603050405020304" pitchFamily="18" charset="0"/>
              </a:rPr>
              <a:t> «Актуальні проблеми судової медицини»</a:t>
            </a:r>
          </a:p>
          <a:p>
            <a:pPr marL="0" indent="0">
              <a:lnSpc>
                <a:spcPct val="120000"/>
              </a:lnSpc>
              <a:spcBef>
                <a:spcPts val="0"/>
              </a:spcBef>
              <a:buNone/>
            </a:pPr>
            <a:endParaRPr lang="uk-UA" sz="1600" dirty="0">
              <a:latin typeface="Times New Roman" panose="02020603050405020304" pitchFamily="18" charset="0"/>
              <a:cs typeface="Times New Roman" panose="02020603050405020304" pitchFamily="18" charset="0"/>
            </a:endParaRPr>
          </a:p>
          <a:p>
            <a:pPr marL="0" indent="0">
              <a:lnSpc>
                <a:spcPct val="120000"/>
              </a:lnSpc>
              <a:spcBef>
                <a:spcPts val="0"/>
              </a:spcBef>
              <a:buNone/>
            </a:pPr>
            <a:r>
              <a:rPr lang="uk-UA" sz="1600" dirty="0">
                <a:solidFill>
                  <a:schemeClr val="tx1">
                    <a:lumMod val="75000"/>
                    <a:lumOff val="25000"/>
                  </a:schemeClr>
                </a:solidFill>
                <a:latin typeface="Times New Roman" panose="02020603050405020304" pitchFamily="18" charset="0"/>
                <a:cs typeface="Times New Roman" panose="02020603050405020304" pitchFamily="18" charset="0"/>
              </a:rPr>
              <a:t>98% здобувачів зазначили, що їхній рівень теоретичної підготовки підвищився після завершення дисципліни</a:t>
            </a:r>
          </a:p>
          <a:p>
            <a:pPr marL="0" indent="0">
              <a:lnSpc>
                <a:spcPct val="120000"/>
              </a:lnSpc>
              <a:spcBef>
                <a:spcPts val="0"/>
              </a:spcBef>
              <a:buNone/>
            </a:pPr>
            <a:r>
              <a:rPr lang="uk-UA" sz="1600" dirty="0">
                <a:solidFill>
                  <a:schemeClr val="tx1">
                    <a:lumMod val="75000"/>
                    <a:lumOff val="25000"/>
                  </a:schemeClr>
                </a:solidFill>
                <a:latin typeface="Times New Roman" panose="02020603050405020304" pitchFamily="18" charset="0"/>
                <a:cs typeface="Times New Roman" panose="02020603050405020304" pitchFamily="18" charset="0"/>
              </a:rPr>
              <a:t>98% здобувачів відзначили покращення практичних навичок</a:t>
            </a:r>
          </a:p>
          <a:p>
            <a:pPr marL="0" indent="0">
              <a:lnSpc>
                <a:spcPct val="120000"/>
              </a:lnSpc>
              <a:spcBef>
                <a:spcPts val="0"/>
              </a:spcBef>
              <a:buNone/>
            </a:pPr>
            <a:r>
              <a:rPr lang="uk-UA" sz="1600" dirty="0">
                <a:solidFill>
                  <a:schemeClr val="tx1">
                    <a:lumMod val="75000"/>
                    <a:lumOff val="25000"/>
                  </a:schemeClr>
                </a:solidFill>
                <a:latin typeface="Times New Roman" panose="02020603050405020304" pitchFamily="18" charset="0"/>
                <a:cs typeface="Times New Roman" panose="02020603050405020304" pitchFamily="18" charset="0"/>
              </a:rPr>
              <a:t>95% здобувачів готові рекомендувати кафедру іншим.</a:t>
            </a:r>
          </a:p>
          <a:p>
            <a:endParaRPr lang="uk-UA" sz="1600" dirty="0">
              <a:cs typeface="Calibri Light" panose="020F0302020204030204" pitchFamily="34" charset="0"/>
            </a:endParaRPr>
          </a:p>
        </p:txBody>
      </p:sp>
      <p:sp>
        <p:nvSpPr>
          <p:cNvPr id="5" name="Місце для вмісту 2">
            <a:extLst>
              <a:ext uri="{FF2B5EF4-FFF2-40B4-BE49-F238E27FC236}">
                <a16:creationId xmlns:a16="http://schemas.microsoft.com/office/drawing/2014/main" id="{4D137028-1952-DFB2-FAEB-E48009273027}"/>
              </a:ext>
            </a:extLst>
          </p:cNvPr>
          <p:cNvSpPr txBox="1">
            <a:spLocks/>
          </p:cNvSpPr>
          <p:nvPr/>
        </p:nvSpPr>
        <p:spPr>
          <a:xfrm>
            <a:off x="4572001" y="882637"/>
            <a:ext cx="4385184" cy="5614068"/>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ctr">
              <a:lnSpc>
                <a:spcPct val="120000"/>
              </a:lnSpc>
              <a:spcBef>
                <a:spcPts val="0"/>
              </a:spcBef>
              <a:buNone/>
            </a:pPr>
            <a:r>
              <a:rPr lang="uk-UA" b="1" dirty="0">
                <a:solidFill>
                  <a:prstClr val="black"/>
                </a:solidFill>
                <a:latin typeface="Times New Roman" panose="02020603050405020304" pitchFamily="18" charset="0"/>
                <a:cs typeface="Times New Roman" panose="02020603050405020304" pitchFamily="18" charset="0"/>
              </a:rPr>
              <a:t>Аналіз складових позитивної оцінки:</a:t>
            </a:r>
            <a:endParaRPr lang="uk-UA" b="1" u="sng" dirty="0">
              <a:solidFill>
                <a:prstClr val="black"/>
              </a:solidFill>
              <a:latin typeface="Times New Roman" panose="02020603050405020304" pitchFamily="18" charset="0"/>
              <a:cs typeface="Times New Roman" panose="02020603050405020304" pitchFamily="18" charset="0"/>
            </a:endParaRPr>
          </a:p>
          <a:p>
            <a:pPr marL="0">
              <a:lnSpc>
                <a:spcPct val="120000"/>
              </a:lnSpc>
              <a:spcBef>
                <a:spcPts val="0"/>
              </a:spcBef>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Педагогічна майстерність: 51%</a:t>
            </a:r>
          </a:p>
          <a:p>
            <a:pPr marL="0">
              <a:lnSpc>
                <a:spcPct val="120000"/>
              </a:lnSpc>
              <a:spcBef>
                <a:spcPts val="0"/>
              </a:spcBef>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Залученість здобувачів: 15 %</a:t>
            </a:r>
          </a:p>
          <a:p>
            <a:pPr marL="0">
              <a:lnSpc>
                <a:spcPct val="120000"/>
              </a:lnSpc>
              <a:spcBef>
                <a:spcPts val="0"/>
              </a:spcBef>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Комунікаційні навички: 12%</a:t>
            </a:r>
          </a:p>
          <a:p>
            <a:pPr marL="0">
              <a:lnSpc>
                <a:spcPct val="120000"/>
              </a:lnSpc>
              <a:spcBef>
                <a:spcPts val="0"/>
              </a:spcBef>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Науковий внесок: 7%</a:t>
            </a:r>
          </a:p>
          <a:p>
            <a:pPr marL="0">
              <a:lnSpc>
                <a:spcPct val="120000"/>
              </a:lnSpc>
              <a:spcBef>
                <a:spcPts val="0"/>
              </a:spcBef>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Результати здобувачів: 4%</a:t>
            </a:r>
          </a:p>
          <a:p>
            <a:pPr marL="0">
              <a:lnSpc>
                <a:spcPct val="120000"/>
              </a:lnSpc>
              <a:spcBef>
                <a:spcPts val="0"/>
              </a:spcBef>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Інноваційність: 6%</a:t>
            </a:r>
          </a:p>
          <a:p>
            <a:pPr marL="0">
              <a:lnSpc>
                <a:spcPct val="120000"/>
              </a:lnSpc>
              <a:spcBef>
                <a:spcPts val="0"/>
              </a:spcBef>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Етика та поведінка: 10%</a:t>
            </a:r>
          </a:p>
          <a:p>
            <a:pPr marL="0">
              <a:lnSpc>
                <a:spcPct val="120000"/>
              </a:lnSpc>
              <a:spcBef>
                <a:spcPts val="0"/>
              </a:spcBef>
              <a:buFont typeface="Arial" panose="020B0604020202020204" pitchFamily="34" charset="0"/>
              <a:buChar char="•"/>
            </a:pPr>
            <a:endParaRPr lang="uk-UA" dirty="0">
              <a:latin typeface="Times New Roman" panose="02020603050405020304" pitchFamily="18" charset="0"/>
              <a:cs typeface="Times New Roman" panose="02020603050405020304" pitchFamily="18" charset="0"/>
            </a:endParaRPr>
          </a:p>
          <a:p>
            <a:pPr marL="0" indent="0">
              <a:lnSpc>
                <a:spcPct val="120000"/>
              </a:lnSpc>
              <a:spcBef>
                <a:spcPts val="0"/>
              </a:spcBef>
              <a:buNone/>
            </a:pPr>
            <a:r>
              <a:rPr lang="uk-UA" b="1" dirty="0">
                <a:solidFill>
                  <a:prstClr val="black"/>
                </a:solidFill>
                <a:latin typeface="Times New Roman" panose="02020603050405020304" pitchFamily="18" charset="0"/>
                <a:cs typeface="Times New Roman" panose="02020603050405020304" pitchFamily="18" charset="0"/>
              </a:rPr>
              <a:t>Аналіз складових негативної оцінки:</a:t>
            </a:r>
          </a:p>
          <a:p>
            <a:pPr marL="0">
              <a:lnSpc>
                <a:spcPct val="120000"/>
              </a:lnSpc>
              <a:spcBef>
                <a:spcPts val="0"/>
              </a:spcBef>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Використання застарілих технік навчання: 8%</a:t>
            </a:r>
          </a:p>
          <a:p>
            <a:pPr marL="0">
              <a:lnSpc>
                <a:spcPct val="120000"/>
              </a:lnSpc>
              <a:spcBef>
                <a:spcPts val="0"/>
              </a:spcBef>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Використання застарілої технічної бази: 12%</a:t>
            </a:r>
            <a:endParaRPr lang="uk-UA" sz="1600" b="1" u="sng" dirty="0">
              <a:cs typeface="Times New Roman" panose="02020603050405020304" pitchFamily="18" charset="0"/>
            </a:endParaRPr>
          </a:p>
        </p:txBody>
      </p:sp>
      <p:pic>
        <p:nvPicPr>
          <p:cNvPr id="6" name="Рисунок 5">
            <a:extLst>
              <a:ext uri="{FF2B5EF4-FFF2-40B4-BE49-F238E27FC236}">
                <a16:creationId xmlns:a16="http://schemas.microsoft.com/office/drawing/2014/main" id="{3943A0DC-C3B4-C1E6-1EDD-D1454CA44EEF}"/>
              </a:ext>
            </a:extLst>
          </p:cNvPr>
          <p:cNvPicPr>
            <a:picLocks noChangeAspect="1"/>
          </p:cNvPicPr>
          <p:nvPr/>
        </p:nvPicPr>
        <p:blipFill>
          <a:blip r:embed="rId2"/>
          <a:stretch>
            <a:fillRect/>
          </a:stretch>
        </p:blipFill>
        <p:spPr>
          <a:xfrm>
            <a:off x="0" y="0"/>
            <a:ext cx="682625" cy="800126"/>
          </a:xfrm>
          <a:prstGeom prst="rect">
            <a:avLst/>
          </a:prstGeom>
        </p:spPr>
      </p:pic>
      <p:sp>
        <p:nvSpPr>
          <p:cNvPr id="7" name="TextBox 6">
            <a:extLst>
              <a:ext uri="{FF2B5EF4-FFF2-40B4-BE49-F238E27FC236}">
                <a16:creationId xmlns:a16="http://schemas.microsoft.com/office/drawing/2014/main" id="{B99D6F2E-9534-229D-6532-411C12F74897}"/>
              </a:ext>
            </a:extLst>
          </p:cNvPr>
          <p:cNvSpPr txBox="1"/>
          <p:nvPr/>
        </p:nvSpPr>
        <p:spPr>
          <a:xfrm>
            <a:off x="341312" y="6406157"/>
            <a:ext cx="3220064" cy="369332"/>
          </a:xfrm>
          <a:prstGeom prst="rect">
            <a:avLst/>
          </a:prstGeom>
          <a:noFill/>
        </p:spPr>
        <p:txBody>
          <a:bodyPr wrap="square">
            <a:spAutoFit/>
          </a:bodyPr>
          <a:lstStyle/>
          <a:p>
            <a:r>
              <a:rPr lang="ru-RU" dirty="0" err="1"/>
              <a:t>Кількість</a:t>
            </a:r>
            <a:r>
              <a:rPr lang="ru-RU" dirty="0"/>
              <a:t> </a:t>
            </a:r>
            <a:r>
              <a:rPr lang="ru-RU" dirty="0" err="1"/>
              <a:t>респондентів</a:t>
            </a:r>
            <a:r>
              <a:rPr lang="ru-RU" dirty="0"/>
              <a:t> -69</a:t>
            </a:r>
            <a:endParaRPr lang="ru-UA" dirty="0"/>
          </a:p>
        </p:txBody>
      </p:sp>
    </p:spTree>
    <p:extLst>
      <p:ext uri="{BB962C8B-B14F-4D97-AF65-F5344CB8AC3E}">
        <p14:creationId xmlns:p14="http://schemas.microsoft.com/office/powerpoint/2010/main" val="4278377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300149-790D-6620-A6D8-608C318030DA}"/>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3230466F-4273-32E5-59DD-EA2D000B1DF9}"/>
              </a:ext>
            </a:extLst>
          </p:cNvPr>
          <p:cNvSpPr>
            <a:spLocks noGrp="1"/>
          </p:cNvSpPr>
          <p:nvPr>
            <p:ph type="title"/>
          </p:nvPr>
        </p:nvSpPr>
        <p:spPr>
          <a:xfrm>
            <a:off x="869441" y="215306"/>
            <a:ext cx="7950095" cy="718020"/>
          </a:xfrm>
        </p:spPr>
        <p:txBody>
          <a:bodyPr>
            <a:normAutofit/>
          </a:bodyPr>
          <a:lstStyle/>
          <a:p>
            <a:pPr algn="ctr"/>
            <a:r>
              <a:rPr lang="uk-UA" sz="2000" b="1" dirty="0">
                <a:latin typeface="Times New Roman" panose="02020603050405020304" pitchFamily="18" charset="0"/>
                <a:cs typeface="Times New Roman" panose="02020603050405020304" pitchFamily="18" charset="0"/>
              </a:rPr>
              <a:t>Кафедра загальної, дитячої та військової хірургії з курсом урології та офтальмології</a:t>
            </a:r>
          </a:p>
        </p:txBody>
      </p:sp>
      <p:sp>
        <p:nvSpPr>
          <p:cNvPr id="3" name="Місце для вмісту 2">
            <a:extLst>
              <a:ext uri="{FF2B5EF4-FFF2-40B4-BE49-F238E27FC236}">
                <a16:creationId xmlns:a16="http://schemas.microsoft.com/office/drawing/2014/main" id="{3EF2AA4D-1C56-5561-C75A-3DAF9AA3A575}"/>
              </a:ext>
            </a:extLst>
          </p:cNvPr>
          <p:cNvSpPr>
            <a:spLocks noGrp="1"/>
          </p:cNvSpPr>
          <p:nvPr>
            <p:ph idx="1"/>
          </p:nvPr>
        </p:nvSpPr>
        <p:spPr>
          <a:xfrm>
            <a:off x="66727" y="1026010"/>
            <a:ext cx="4392370" cy="5375292"/>
          </a:xfrm>
        </p:spPr>
        <p:txBody>
          <a:bodyPr>
            <a:normAutofit fontScale="62500" lnSpcReduction="20000"/>
          </a:bodyPr>
          <a:lstStyle/>
          <a:p>
            <a:pPr marL="0" indent="0">
              <a:buNone/>
            </a:pPr>
            <a:r>
              <a:rPr lang="uk-UA" sz="2200" b="1" u="sng" dirty="0">
                <a:latin typeface="Times New Roman" panose="02020603050405020304" pitchFamily="18" charset="0"/>
                <a:cs typeface="Times New Roman" panose="02020603050405020304" pitchFamily="18" charset="0"/>
              </a:rPr>
              <a:t>Дисципліни, що викладають:</a:t>
            </a:r>
          </a:p>
          <a:p>
            <a:pPr>
              <a:lnSpc>
                <a:spcPct val="120000"/>
              </a:lnSpc>
              <a:spcBef>
                <a:spcPts val="0"/>
              </a:spcBef>
            </a:pPr>
            <a:r>
              <a:rPr lang="uk-UA" sz="2200" dirty="0">
                <a:latin typeface="Times New Roman" panose="02020603050405020304" pitchFamily="18" charset="0"/>
                <a:cs typeface="Times New Roman" panose="02020603050405020304" pitchFamily="18" charset="0"/>
              </a:rPr>
              <a:t>Загальна хірургія</a:t>
            </a:r>
          </a:p>
          <a:p>
            <a:pPr>
              <a:lnSpc>
                <a:spcPct val="120000"/>
              </a:lnSpc>
              <a:spcBef>
                <a:spcPts val="0"/>
              </a:spcBef>
            </a:pPr>
            <a:r>
              <a:rPr lang="uk-UA" sz="2200" dirty="0">
                <a:latin typeface="Times New Roman" panose="02020603050405020304" pitchFamily="18" charset="0"/>
                <a:cs typeface="Times New Roman" panose="02020603050405020304" pitchFamily="18" charset="0"/>
              </a:rPr>
              <a:t>Дитяча хірургія</a:t>
            </a:r>
          </a:p>
          <a:p>
            <a:pPr>
              <a:lnSpc>
                <a:spcPct val="120000"/>
              </a:lnSpc>
              <a:spcBef>
                <a:spcPts val="0"/>
              </a:spcBef>
            </a:pPr>
            <a:r>
              <a:rPr lang="uk-UA" sz="2200" dirty="0">
                <a:latin typeface="Times New Roman" panose="02020603050405020304" pitchFamily="18" charset="0"/>
                <a:cs typeface="Times New Roman" panose="02020603050405020304" pitchFamily="18" charset="0"/>
              </a:rPr>
              <a:t>Урологія</a:t>
            </a:r>
          </a:p>
          <a:p>
            <a:pPr>
              <a:lnSpc>
                <a:spcPct val="120000"/>
              </a:lnSpc>
              <a:spcBef>
                <a:spcPts val="0"/>
              </a:spcBef>
            </a:pPr>
            <a:r>
              <a:rPr lang="uk-UA" sz="2200" dirty="0">
                <a:latin typeface="Times New Roman" panose="02020603050405020304" pitchFamily="18" charset="0"/>
                <a:cs typeface="Times New Roman" panose="02020603050405020304" pitchFamily="18" charset="0"/>
              </a:rPr>
              <a:t>Офтальмологія</a:t>
            </a:r>
          </a:p>
          <a:p>
            <a:pPr>
              <a:lnSpc>
                <a:spcPct val="120000"/>
              </a:lnSpc>
              <a:spcBef>
                <a:spcPts val="0"/>
              </a:spcBef>
            </a:pPr>
            <a:r>
              <a:rPr lang="uk-UA" sz="2200" dirty="0">
                <a:latin typeface="Times New Roman" panose="02020603050405020304" pitchFamily="18" charset="0"/>
                <a:cs typeface="Times New Roman" panose="02020603050405020304" pitchFamily="18" charset="0"/>
              </a:rPr>
              <a:t>Практика сестринська</a:t>
            </a:r>
          </a:p>
          <a:p>
            <a:pPr>
              <a:lnSpc>
                <a:spcPct val="120000"/>
              </a:lnSpc>
              <a:spcBef>
                <a:spcPts val="0"/>
              </a:spcBef>
            </a:pPr>
            <a:r>
              <a:rPr lang="uk-UA" sz="2200" dirty="0">
                <a:latin typeface="Times New Roman" panose="02020603050405020304" pitchFamily="18" charset="0"/>
                <a:cs typeface="Times New Roman" panose="02020603050405020304" pitchFamily="18" charset="0"/>
              </a:rPr>
              <a:t>Перша долікарська допомога</a:t>
            </a:r>
          </a:p>
          <a:p>
            <a:pPr>
              <a:lnSpc>
                <a:spcPct val="120000"/>
              </a:lnSpc>
              <a:spcBef>
                <a:spcPts val="0"/>
              </a:spcBef>
            </a:pPr>
            <a:r>
              <a:rPr lang="uk-UA" sz="2200" dirty="0" err="1">
                <a:latin typeface="Times New Roman" panose="02020603050405020304" pitchFamily="18" charset="0"/>
                <a:cs typeface="Times New Roman" panose="02020603050405020304" pitchFamily="18" charset="0"/>
              </a:rPr>
              <a:t>ВК</a:t>
            </a:r>
            <a:r>
              <a:rPr lang="uk-UA" sz="2200" dirty="0">
                <a:latin typeface="Times New Roman" panose="02020603050405020304" pitchFamily="18" charset="0"/>
                <a:cs typeface="Times New Roman" panose="02020603050405020304" pitchFamily="18" charset="0"/>
              </a:rPr>
              <a:t> «Вогнепальні поранення м’яких тканин. Ранова балістика»</a:t>
            </a:r>
          </a:p>
          <a:p>
            <a:pPr>
              <a:lnSpc>
                <a:spcPct val="120000"/>
              </a:lnSpc>
              <a:spcBef>
                <a:spcPts val="0"/>
              </a:spcBef>
            </a:pPr>
            <a:r>
              <a:rPr lang="uk-UA" sz="2200" dirty="0" err="1">
                <a:latin typeface="Times New Roman" panose="02020603050405020304" pitchFamily="18" charset="0"/>
                <a:cs typeface="Times New Roman" panose="02020603050405020304" pitchFamily="18" charset="0"/>
              </a:rPr>
              <a:t>ВК</a:t>
            </a:r>
            <a:r>
              <a:rPr lang="uk-UA" sz="2200" dirty="0">
                <a:latin typeface="Times New Roman" panose="02020603050405020304" pitchFamily="18" charset="0"/>
                <a:cs typeface="Times New Roman" panose="02020603050405020304" pitchFamily="18" charset="0"/>
              </a:rPr>
              <a:t> «Вогнепальні поранення черевної порожнини»</a:t>
            </a:r>
          </a:p>
          <a:p>
            <a:pPr>
              <a:lnSpc>
                <a:spcPct val="120000"/>
              </a:lnSpc>
              <a:spcBef>
                <a:spcPts val="0"/>
              </a:spcBef>
            </a:pPr>
            <a:r>
              <a:rPr lang="uk-UA" sz="2200" dirty="0" err="1">
                <a:latin typeface="Times New Roman" panose="02020603050405020304" pitchFamily="18" charset="0"/>
                <a:cs typeface="Times New Roman" panose="02020603050405020304" pitchFamily="18" charset="0"/>
              </a:rPr>
              <a:t>Вк</a:t>
            </a:r>
            <a:r>
              <a:rPr lang="uk-UA" sz="2200" dirty="0">
                <a:latin typeface="Times New Roman" panose="02020603050405020304" pitchFamily="18" charset="0"/>
                <a:cs typeface="Times New Roman" panose="02020603050405020304" pitchFamily="18" charset="0"/>
              </a:rPr>
              <a:t> «Переливання препаратів та компонентів крові в хірургії. Використання сучасних кровозамінників»</a:t>
            </a:r>
          </a:p>
          <a:p>
            <a:pPr>
              <a:lnSpc>
                <a:spcPct val="120000"/>
              </a:lnSpc>
              <a:spcBef>
                <a:spcPts val="0"/>
              </a:spcBef>
            </a:pPr>
            <a:r>
              <a:rPr lang="uk-UA" sz="2200" dirty="0" err="1">
                <a:latin typeface="Times New Roman" panose="02020603050405020304" pitchFamily="18" charset="0"/>
                <a:cs typeface="Times New Roman" panose="02020603050405020304" pitchFamily="18" charset="0"/>
              </a:rPr>
              <a:t>ВК</a:t>
            </a:r>
            <a:r>
              <a:rPr lang="uk-UA" sz="2200" dirty="0">
                <a:latin typeface="Times New Roman" panose="02020603050405020304" pitchFamily="18" charset="0"/>
                <a:cs typeface="Times New Roman" panose="02020603050405020304" pitchFamily="18" charset="0"/>
              </a:rPr>
              <a:t> «Хірургічне лікування ран»</a:t>
            </a:r>
          </a:p>
          <a:p>
            <a:pPr>
              <a:lnSpc>
                <a:spcPct val="120000"/>
              </a:lnSpc>
              <a:spcBef>
                <a:spcPts val="0"/>
              </a:spcBef>
            </a:pPr>
            <a:r>
              <a:rPr lang="uk-UA" sz="2200" dirty="0" err="1">
                <a:latin typeface="Times New Roman" panose="02020603050405020304" pitchFamily="18" charset="0"/>
                <a:cs typeface="Times New Roman" panose="02020603050405020304" pitchFamily="18" charset="0"/>
              </a:rPr>
              <a:t>ВК</a:t>
            </a:r>
            <a:r>
              <a:rPr lang="uk-UA" sz="2200" dirty="0">
                <a:latin typeface="Times New Roman" panose="02020603050405020304" pitchFamily="18" charset="0"/>
                <a:cs typeface="Times New Roman" panose="02020603050405020304" pitchFamily="18" charset="0"/>
              </a:rPr>
              <a:t> «Основи </a:t>
            </a:r>
            <a:r>
              <a:rPr lang="uk-UA" sz="2200" dirty="0" err="1">
                <a:latin typeface="Times New Roman" panose="02020603050405020304" pitchFamily="18" charset="0"/>
                <a:cs typeface="Times New Roman" panose="02020603050405020304" pitchFamily="18" charset="0"/>
              </a:rPr>
              <a:t>відеолапороскопії</a:t>
            </a:r>
            <a:r>
              <a:rPr lang="uk-UA" sz="2200" dirty="0">
                <a:latin typeface="Times New Roman" panose="02020603050405020304" pitchFamily="18" charset="0"/>
                <a:cs typeface="Times New Roman" panose="02020603050405020304" pitchFamily="18" charset="0"/>
              </a:rPr>
              <a:t>»</a:t>
            </a:r>
          </a:p>
          <a:p>
            <a:pPr>
              <a:lnSpc>
                <a:spcPct val="120000"/>
              </a:lnSpc>
              <a:spcBef>
                <a:spcPts val="0"/>
              </a:spcBef>
            </a:pPr>
            <a:r>
              <a:rPr lang="uk-UA" sz="2200" dirty="0" err="1">
                <a:latin typeface="Times New Roman" panose="02020603050405020304" pitchFamily="18" charset="0"/>
                <a:cs typeface="Times New Roman" panose="02020603050405020304" pitchFamily="18" charset="0"/>
              </a:rPr>
              <a:t>ВК</a:t>
            </a:r>
            <a:r>
              <a:rPr lang="uk-UA" sz="2200" dirty="0">
                <a:latin typeface="Times New Roman" panose="02020603050405020304" pitchFamily="18" charset="0"/>
                <a:cs typeface="Times New Roman" panose="02020603050405020304" pitchFamily="18" charset="0"/>
              </a:rPr>
              <a:t> «Хірургія вад розвитку»</a:t>
            </a:r>
          </a:p>
          <a:p>
            <a:pPr>
              <a:lnSpc>
                <a:spcPct val="120000"/>
              </a:lnSpc>
              <a:spcBef>
                <a:spcPts val="0"/>
              </a:spcBef>
            </a:pPr>
            <a:r>
              <a:rPr lang="uk-UA" sz="2200" dirty="0" err="1">
                <a:latin typeface="Times New Roman" panose="02020603050405020304" pitchFamily="18" charset="0"/>
                <a:cs typeface="Times New Roman" panose="02020603050405020304" pitchFamily="18" charset="0"/>
              </a:rPr>
              <a:t>ВК</a:t>
            </a:r>
            <a:r>
              <a:rPr lang="uk-UA" sz="2200" dirty="0">
                <a:latin typeface="Times New Roman" panose="02020603050405020304" pitchFamily="18" charset="0"/>
                <a:cs typeface="Times New Roman" panose="02020603050405020304" pitchFamily="18" charset="0"/>
              </a:rPr>
              <a:t> «Урологія і сексопатологія»</a:t>
            </a:r>
          </a:p>
          <a:p>
            <a:pPr marL="0" indent="0">
              <a:lnSpc>
                <a:spcPct val="120000"/>
              </a:lnSpc>
              <a:spcBef>
                <a:spcPts val="0"/>
              </a:spcBef>
              <a:buNone/>
            </a:pPr>
            <a:r>
              <a:rPr lang="uk-UA" sz="2200" dirty="0">
                <a:latin typeface="Times New Roman" panose="02020603050405020304" pitchFamily="18" charset="0"/>
                <a:cs typeface="Times New Roman" panose="02020603050405020304" pitchFamily="18" charset="0"/>
              </a:rPr>
              <a:t> </a:t>
            </a:r>
          </a:p>
          <a:p>
            <a:pPr marL="0" indent="0">
              <a:lnSpc>
                <a:spcPct val="120000"/>
              </a:lnSpc>
              <a:spcBef>
                <a:spcPts val="0"/>
              </a:spcBef>
              <a:buNone/>
            </a:pPr>
            <a:r>
              <a:rPr lang="uk-UA" sz="2200" dirty="0">
                <a:solidFill>
                  <a:schemeClr val="tx1">
                    <a:lumMod val="75000"/>
                    <a:lumOff val="25000"/>
                  </a:schemeClr>
                </a:solidFill>
                <a:latin typeface="Times New Roman" panose="02020603050405020304" pitchFamily="18" charset="0"/>
                <a:cs typeface="Times New Roman" panose="02020603050405020304" pitchFamily="18" charset="0"/>
              </a:rPr>
              <a:t>96% здобувачів зазначили, що їхній рівень теоретичної підготовки підвищився після завершення дисципліни</a:t>
            </a:r>
          </a:p>
          <a:p>
            <a:pPr marL="0" indent="0">
              <a:lnSpc>
                <a:spcPct val="120000"/>
              </a:lnSpc>
              <a:spcBef>
                <a:spcPts val="0"/>
              </a:spcBef>
              <a:buNone/>
            </a:pPr>
            <a:r>
              <a:rPr lang="uk-UA" sz="2200" dirty="0">
                <a:solidFill>
                  <a:schemeClr val="tx1">
                    <a:lumMod val="75000"/>
                    <a:lumOff val="25000"/>
                  </a:schemeClr>
                </a:solidFill>
                <a:latin typeface="Times New Roman" panose="02020603050405020304" pitchFamily="18" charset="0"/>
                <a:cs typeface="Times New Roman" panose="02020603050405020304" pitchFamily="18" charset="0"/>
              </a:rPr>
              <a:t>96% здобувачів відзначили покращення практичних навичок</a:t>
            </a:r>
          </a:p>
          <a:p>
            <a:pPr marL="0" indent="0">
              <a:lnSpc>
                <a:spcPct val="120000"/>
              </a:lnSpc>
              <a:spcBef>
                <a:spcPts val="0"/>
              </a:spcBef>
              <a:buNone/>
            </a:pPr>
            <a:r>
              <a:rPr lang="uk-UA" sz="2200" dirty="0">
                <a:solidFill>
                  <a:schemeClr val="tx1">
                    <a:lumMod val="75000"/>
                    <a:lumOff val="25000"/>
                  </a:schemeClr>
                </a:solidFill>
                <a:latin typeface="Times New Roman" panose="02020603050405020304" pitchFamily="18" charset="0"/>
                <a:cs typeface="Times New Roman" panose="02020603050405020304" pitchFamily="18" charset="0"/>
              </a:rPr>
              <a:t>95% здобувачів готові рекомендувати кафедру іншим.</a:t>
            </a:r>
          </a:p>
          <a:p>
            <a:endParaRPr lang="uk-UA" sz="1600" dirty="0">
              <a:cs typeface="Calibri Light" panose="020F0302020204030204" pitchFamily="34" charset="0"/>
            </a:endParaRPr>
          </a:p>
        </p:txBody>
      </p:sp>
      <p:sp>
        <p:nvSpPr>
          <p:cNvPr id="5" name="Місце для вмісту 2">
            <a:extLst>
              <a:ext uri="{FF2B5EF4-FFF2-40B4-BE49-F238E27FC236}">
                <a16:creationId xmlns:a16="http://schemas.microsoft.com/office/drawing/2014/main" id="{7FEF27D0-C651-37EE-0DC7-F9ED05FD5D84}"/>
              </a:ext>
            </a:extLst>
          </p:cNvPr>
          <p:cNvSpPr txBox="1">
            <a:spLocks/>
          </p:cNvSpPr>
          <p:nvPr/>
        </p:nvSpPr>
        <p:spPr>
          <a:xfrm>
            <a:off x="4459097" y="933326"/>
            <a:ext cx="4409599" cy="565264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uk-UA" sz="1600" dirty="0">
                <a:latin typeface="Times New Roman" panose="02020603050405020304" pitchFamily="18" charset="0"/>
                <a:cs typeface="Times New Roman" panose="02020603050405020304" pitchFamily="18" charset="0"/>
              </a:rPr>
              <a:t>Аналіз складових позитивної оцінки:</a:t>
            </a:r>
            <a:br>
              <a:rPr lang="uk-UA" sz="1600" dirty="0">
                <a:latin typeface="Times New Roman" panose="02020603050405020304" pitchFamily="18" charset="0"/>
                <a:cs typeface="Times New Roman" panose="02020603050405020304" pitchFamily="18" charset="0"/>
              </a:rPr>
            </a:br>
            <a:r>
              <a:rPr lang="uk-UA" sz="1600" dirty="0">
                <a:latin typeface="Times New Roman" panose="02020603050405020304" pitchFamily="18" charset="0"/>
                <a:cs typeface="Times New Roman" panose="02020603050405020304" pitchFamily="18" charset="0"/>
              </a:rPr>
              <a:t>Педагогічна майстерність: 60%</a:t>
            </a:r>
          </a:p>
          <a:p>
            <a:pPr>
              <a:lnSpc>
                <a:spcPct val="120000"/>
              </a:lnSpc>
              <a:spcBef>
                <a:spcPts val="0"/>
              </a:spcBef>
              <a:buFont typeface="Arial" panose="020B0604020202020204" pitchFamily="34" charset="0"/>
              <a:buChar char="•"/>
            </a:pPr>
            <a:r>
              <a:rPr lang="uk-UA" sz="1600" dirty="0">
                <a:latin typeface="Times New Roman" panose="02020603050405020304" pitchFamily="18" charset="0"/>
                <a:cs typeface="Times New Roman" panose="02020603050405020304" pitchFamily="18" charset="0"/>
              </a:rPr>
              <a:t>Залученість здобувачів: 10%</a:t>
            </a:r>
          </a:p>
          <a:p>
            <a:pPr>
              <a:lnSpc>
                <a:spcPct val="120000"/>
              </a:lnSpc>
              <a:spcBef>
                <a:spcPts val="0"/>
              </a:spcBef>
              <a:buFont typeface="Arial" panose="020B0604020202020204" pitchFamily="34" charset="0"/>
              <a:buChar char="•"/>
            </a:pPr>
            <a:r>
              <a:rPr lang="uk-UA" sz="1600" dirty="0">
                <a:latin typeface="Times New Roman" panose="02020603050405020304" pitchFamily="18" charset="0"/>
                <a:cs typeface="Times New Roman" panose="02020603050405020304" pitchFamily="18" charset="0"/>
              </a:rPr>
              <a:t>Комунікаційні навички: 7%</a:t>
            </a:r>
          </a:p>
          <a:p>
            <a:pPr>
              <a:lnSpc>
                <a:spcPct val="120000"/>
              </a:lnSpc>
              <a:spcBef>
                <a:spcPts val="0"/>
              </a:spcBef>
              <a:buFont typeface="Arial" panose="020B0604020202020204" pitchFamily="34" charset="0"/>
              <a:buChar char="•"/>
            </a:pPr>
            <a:r>
              <a:rPr lang="uk-UA" sz="1600" dirty="0">
                <a:latin typeface="Times New Roman" panose="02020603050405020304" pitchFamily="18" charset="0"/>
                <a:cs typeface="Times New Roman" panose="02020603050405020304" pitchFamily="18" charset="0"/>
              </a:rPr>
              <a:t>Інноваційність: 5%</a:t>
            </a:r>
          </a:p>
          <a:p>
            <a:pPr>
              <a:lnSpc>
                <a:spcPct val="120000"/>
              </a:lnSpc>
              <a:spcBef>
                <a:spcPts val="0"/>
              </a:spcBef>
              <a:buFont typeface="Arial" panose="020B0604020202020204" pitchFamily="34" charset="0"/>
              <a:buChar char="•"/>
            </a:pPr>
            <a:endParaRPr lang="uk-UA" sz="1600" dirty="0">
              <a:latin typeface="Times New Roman" panose="02020603050405020304" pitchFamily="18" charset="0"/>
              <a:cs typeface="Times New Roman" panose="02020603050405020304" pitchFamily="18" charset="0"/>
            </a:endParaRPr>
          </a:p>
          <a:p>
            <a:pPr marL="0" indent="0" algn="just">
              <a:buFont typeface="Wingdings 3" charset="2"/>
              <a:buNone/>
            </a:pPr>
            <a:r>
              <a:rPr lang="uk-UA" sz="1600" dirty="0">
                <a:latin typeface="Times New Roman" panose="02020603050405020304" pitchFamily="18" charset="0"/>
                <a:cs typeface="Times New Roman" panose="02020603050405020304" pitchFamily="18" charset="0"/>
              </a:rPr>
              <a:t>Загалом, більшість здобувачів задоволені викладанням дисципліни, особливо якістю викладення матеріалу та професійністю викладачів. Проте важливими зонами для покращення є умови навчання (роздягальні, та інше), збільшення практичної складової та покращення організації викладання матеріалу. Також варто звернути увагу на деякі зауваження щодо етичної поведінки викладачів.</a:t>
            </a:r>
            <a:endParaRPr lang="uk-UA" sz="1600" b="1" u="sng" dirty="0">
              <a:latin typeface="Times New Roman" panose="02020603050405020304" pitchFamily="18" charset="0"/>
              <a:cs typeface="Times New Roman" panose="02020603050405020304" pitchFamily="18" charset="0"/>
            </a:endParaRPr>
          </a:p>
        </p:txBody>
      </p:sp>
      <p:pic>
        <p:nvPicPr>
          <p:cNvPr id="6" name="Рисунок 5">
            <a:extLst>
              <a:ext uri="{FF2B5EF4-FFF2-40B4-BE49-F238E27FC236}">
                <a16:creationId xmlns:a16="http://schemas.microsoft.com/office/drawing/2014/main" id="{1A804DEC-FA21-2B1B-B8CA-04D6DC0B92CC}"/>
              </a:ext>
            </a:extLst>
          </p:cNvPr>
          <p:cNvPicPr>
            <a:picLocks noChangeAspect="1"/>
          </p:cNvPicPr>
          <p:nvPr/>
        </p:nvPicPr>
        <p:blipFill>
          <a:blip r:embed="rId2"/>
          <a:stretch>
            <a:fillRect/>
          </a:stretch>
        </p:blipFill>
        <p:spPr>
          <a:xfrm>
            <a:off x="66727" y="133200"/>
            <a:ext cx="682625" cy="800126"/>
          </a:xfrm>
          <a:prstGeom prst="rect">
            <a:avLst/>
          </a:prstGeom>
        </p:spPr>
      </p:pic>
      <p:sp>
        <p:nvSpPr>
          <p:cNvPr id="7" name="TextBox 6">
            <a:extLst>
              <a:ext uri="{FF2B5EF4-FFF2-40B4-BE49-F238E27FC236}">
                <a16:creationId xmlns:a16="http://schemas.microsoft.com/office/drawing/2014/main" id="{2F55E92D-4759-7C3B-B25C-C7CB114DE2F1}"/>
              </a:ext>
            </a:extLst>
          </p:cNvPr>
          <p:cNvSpPr txBox="1"/>
          <p:nvPr/>
        </p:nvSpPr>
        <p:spPr>
          <a:xfrm>
            <a:off x="408039" y="6401302"/>
            <a:ext cx="3220064" cy="369332"/>
          </a:xfrm>
          <a:prstGeom prst="rect">
            <a:avLst/>
          </a:prstGeom>
          <a:noFill/>
        </p:spPr>
        <p:txBody>
          <a:bodyPr wrap="square">
            <a:spAutoFit/>
          </a:bodyPr>
          <a:lstStyle/>
          <a:p>
            <a:r>
              <a:rPr lang="ru-RU" dirty="0" err="1">
                <a:latin typeface="Times New Roman" panose="02020603050405020304" pitchFamily="18" charset="0"/>
                <a:cs typeface="Times New Roman" panose="02020603050405020304" pitchFamily="18" charset="0"/>
              </a:rPr>
              <a:t>Кількість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респондентів</a:t>
            </a:r>
            <a:r>
              <a:rPr lang="ru-RU" dirty="0">
                <a:latin typeface="Times New Roman" panose="02020603050405020304" pitchFamily="18" charset="0"/>
                <a:cs typeface="Times New Roman" panose="02020603050405020304" pitchFamily="18" charset="0"/>
              </a:rPr>
              <a:t> -200</a:t>
            </a:r>
            <a:endParaRPr lang="ru-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6461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0861B6-BF7A-B75B-B91E-3B28655D0F2A}"/>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BB21CA07-EA03-6536-EDCB-DFCE3D3FECF2}"/>
              </a:ext>
            </a:extLst>
          </p:cNvPr>
          <p:cNvSpPr>
            <a:spLocks noGrp="1"/>
          </p:cNvSpPr>
          <p:nvPr>
            <p:ph type="title"/>
          </p:nvPr>
        </p:nvSpPr>
        <p:spPr>
          <a:xfrm>
            <a:off x="869441" y="215306"/>
            <a:ext cx="8087743" cy="680433"/>
          </a:xfrm>
        </p:spPr>
        <p:txBody>
          <a:bodyPr>
            <a:normAutofit fontScale="90000"/>
          </a:bodyPr>
          <a:lstStyle/>
          <a:p>
            <a:pPr algn="ctr"/>
            <a:r>
              <a:rPr lang="uk-UA" sz="2400" b="1" dirty="0">
                <a:latin typeface="Times New Roman" panose="02020603050405020304" pitchFamily="18" charset="0"/>
                <a:cs typeface="Times New Roman" panose="02020603050405020304" pitchFamily="18" charset="0"/>
              </a:rPr>
              <a:t>Кафедра загальної та клінічної епідеміології та </a:t>
            </a:r>
            <a:r>
              <a:rPr lang="uk-UA" sz="2400" b="1" dirty="0" err="1">
                <a:latin typeface="Times New Roman" panose="02020603050405020304" pitchFamily="18" charset="0"/>
                <a:cs typeface="Times New Roman" panose="02020603050405020304" pitchFamily="18" charset="0"/>
              </a:rPr>
              <a:t>біобезпеки</a:t>
            </a:r>
            <a:r>
              <a:rPr lang="uk-UA" sz="2400" b="1" dirty="0">
                <a:latin typeface="Times New Roman" panose="02020603050405020304" pitchFamily="18" charset="0"/>
                <a:cs typeface="Times New Roman" panose="02020603050405020304" pitchFamily="18" charset="0"/>
              </a:rPr>
              <a:t> з курсом мікробіології та вірусології</a:t>
            </a:r>
          </a:p>
        </p:txBody>
      </p:sp>
      <p:sp>
        <p:nvSpPr>
          <p:cNvPr id="3" name="Місце для вмісту 2">
            <a:extLst>
              <a:ext uri="{FF2B5EF4-FFF2-40B4-BE49-F238E27FC236}">
                <a16:creationId xmlns:a16="http://schemas.microsoft.com/office/drawing/2014/main" id="{C5E0F69A-697E-47AC-17A3-D2CE5960BB64}"/>
              </a:ext>
            </a:extLst>
          </p:cNvPr>
          <p:cNvSpPr>
            <a:spLocks noGrp="1"/>
          </p:cNvSpPr>
          <p:nvPr>
            <p:ph idx="1"/>
          </p:nvPr>
        </p:nvSpPr>
        <p:spPr>
          <a:xfrm>
            <a:off x="138549" y="1190639"/>
            <a:ext cx="3920267" cy="5030466"/>
          </a:xfrm>
        </p:spPr>
        <p:txBody>
          <a:bodyPr>
            <a:normAutofit/>
          </a:bodyPr>
          <a:lstStyle/>
          <a:p>
            <a:pPr marL="0" indent="0">
              <a:buNone/>
            </a:pPr>
            <a:r>
              <a:rPr lang="uk-UA" sz="1600" b="1" u="sng" dirty="0">
                <a:latin typeface="Times New Roman" panose="02020603050405020304" pitchFamily="18" charset="0"/>
                <a:cs typeface="Times New Roman" panose="02020603050405020304" pitchFamily="18" charset="0"/>
              </a:rPr>
              <a:t>Дисципліни, що викладають:</a:t>
            </a:r>
          </a:p>
          <a:p>
            <a:r>
              <a:rPr lang="uk-UA" sz="1600" dirty="0">
                <a:latin typeface="Times New Roman" panose="02020603050405020304" pitchFamily="18" charset="0"/>
                <a:cs typeface="Times New Roman" panose="02020603050405020304" pitchFamily="18" charset="0"/>
              </a:rPr>
              <a:t>Епідеміологія з курсом  доказової медицини</a:t>
            </a:r>
          </a:p>
          <a:p>
            <a:r>
              <a:rPr lang="uk-UA" sz="1600" dirty="0">
                <a:latin typeface="Times New Roman" panose="02020603050405020304" pitchFamily="18" charset="0"/>
                <a:cs typeface="Times New Roman" panose="02020603050405020304" pitchFamily="18" charset="0"/>
              </a:rPr>
              <a:t>Мікробіологія, вірусологія та імунологія</a:t>
            </a:r>
          </a:p>
          <a:p>
            <a:r>
              <a:rPr lang="uk-UA" sz="1600" dirty="0" err="1">
                <a:latin typeface="Times New Roman" panose="02020603050405020304" pitchFamily="18" charset="0"/>
                <a:cs typeface="Times New Roman" panose="02020603050405020304" pitchFamily="18" charset="0"/>
              </a:rPr>
              <a:t>ВК</a:t>
            </a:r>
            <a:r>
              <a:rPr lang="uk-UA" sz="1600" dirty="0">
                <a:latin typeface="Times New Roman" panose="02020603050405020304" pitchFamily="18" charset="0"/>
                <a:cs typeface="Times New Roman" panose="02020603050405020304" pitchFamily="18" charset="0"/>
              </a:rPr>
              <a:t> «Мікробна екологія людини»</a:t>
            </a:r>
          </a:p>
          <a:p>
            <a:r>
              <a:rPr lang="uk-UA" sz="1600" dirty="0" err="1">
                <a:latin typeface="Times New Roman" panose="02020603050405020304" pitchFamily="18" charset="0"/>
                <a:cs typeface="Times New Roman" panose="02020603050405020304" pitchFamily="18" charset="0"/>
              </a:rPr>
              <a:t>ВК</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Повногеномне</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секвенування</a:t>
            </a:r>
            <a:r>
              <a:rPr lang="uk-UA" sz="1600" dirty="0">
                <a:latin typeface="Times New Roman" panose="02020603050405020304" pitchFamily="18" charset="0"/>
                <a:cs typeface="Times New Roman" panose="02020603050405020304" pitchFamily="18" charset="0"/>
              </a:rPr>
              <a:t> бактерій: теорія та застосування»</a:t>
            </a:r>
          </a:p>
          <a:p>
            <a:r>
              <a:rPr lang="uk-UA" sz="1600" b="0" i="0" u="none" strike="noStrike" dirty="0">
                <a:solidFill>
                  <a:srgbClr val="000000"/>
                </a:solidFill>
                <a:effectLst/>
                <a:latin typeface="Times New Roman" panose="02020603050405020304" pitchFamily="18" charset="0"/>
                <a:cs typeface="Times New Roman" panose="02020603050405020304" pitchFamily="18" charset="0"/>
              </a:rPr>
              <a:t>Мікробна екологія ротової порожнини </a:t>
            </a:r>
          </a:p>
          <a:p>
            <a:endParaRPr lang="uk-UA" sz="1600" dirty="0">
              <a:solidFill>
                <a:srgbClr val="000000"/>
              </a:solidFill>
              <a:latin typeface="Times New Roman" panose="02020603050405020304" pitchFamily="18" charset="0"/>
              <a:cs typeface="Times New Roman" panose="02020603050405020304" pitchFamily="18" charset="0"/>
            </a:endParaRPr>
          </a:p>
          <a:p>
            <a:pPr marL="0" indent="0">
              <a:lnSpc>
                <a:spcPct val="120000"/>
              </a:lnSpc>
              <a:spcBef>
                <a:spcPts val="0"/>
              </a:spcBef>
              <a:buNone/>
            </a:pPr>
            <a:r>
              <a:rPr lang="uk-UA" sz="1600" dirty="0">
                <a:latin typeface="Times New Roman" panose="02020603050405020304" pitchFamily="18" charset="0"/>
                <a:cs typeface="Times New Roman" panose="02020603050405020304" pitchFamily="18" charset="0"/>
              </a:rPr>
              <a:t> </a:t>
            </a:r>
            <a:r>
              <a:rPr lang="uk-UA" sz="1600" dirty="0">
                <a:solidFill>
                  <a:schemeClr val="tx1">
                    <a:lumMod val="75000"/>
                    <a:lumOff val="25000"/>
                  </a:schemeClr>
                </a:solidFill>
                <a:latin typeface="Times New Roman" panose="02020603050405020304" pitchFamily="18" charset="0"/>
                <a:cs typeface="Times New Roman" panose="02020603050405020304" pitchFamily="18" charset="0"/>
              </a:rPr>
              <a:t>99% здобувачів зазначили, що їхній рівень теоретичної підготовки підвищився після завершення дисципліни</a:t>
            </a:r>
          </a:p>
          <a:p>
            <a:pPr marL="0" indent="0">
              <a:lnSpc>
                <a:spcPct val="120000"/>
              </a:lnSpc>
              <a:spcBef>
                <a:spcPts val="0"/>
              </a:spcBef>
              <a:buNone/>
            </a:pPr>
            <a:br>
              <a:rPr lang="uk-UA" sz="1600" dirty="0">
                <a:solidFill>
                  <a:schemeClr val="tx1">
                    <a:lumMod val="75000"/>
                    <a:lumOff val="25000"/>
                  </a:schemeClr>
                </a:solidFill>
                <a:latin typeface="Times New Roman" panose="02020603050405020304" pitchFamily="18" charset="0"/>
                <a:cs typeface="Times New Roman" panose="02020603050405020304" pitchFamily="18" charset="0"/>
              </a:rPr>
            </a:br>
            <a:r>
              <a:rPr lang="uk-UA" sz="1600" dirty="0">
                <a:solidFill>
                  <a:schemeClr val="tx1">
                    <a:lumMod val="75000"/>
                    <a:lumOff val="25000"/>
                  </a:schemeClr>
                </a:solidFill>
                <a:latin typeface="Times New Roman" panose="02020603050405020304" pitchFamily="18" charset="0"/>
                <a:cs typeface="Times New Roman" panose="02020603050405020304" pitchFamily="18" charset="0"/>
              </a:rPr>
              <a:t>90% здобувачів відзначили покращення практичних навичок</a:t>
            </a:r>
          </a:p>
          <a:p>
            <a:pPr marL="0" indent="0">
              <a:lnSpc>
                <a:spcPct val="120000"/>
              </a:lnSpc>
              <a:spcBef>
                <a:spcPts val="0"/>
              </a:spcBef>
              <a:buNone/>
            </a:pPr>
            <a:r>
              <a:rPr lang="uk-UA" sz="1600" dirty="0">
                <a:solidFill>
                  <a:schemeClr val="tx1">
                    <a:lumMod val="75000"/>
                    <a:lumOff val="25000"/>
                  </a:schemeClr>
                </a:solidFill>
                <a:latin typeface="Times New Roman" panose="02020603050405020304" pitchFamily="18" charset="0"/>
                <a:cs typeface="Times New Roman" panose="02020603050405020304" pitchFamily="18" charset="0"/>
              </a:rPr>
              <a:t>96% здобувачів готові рекомендувати кафедру іншим.</a:t>
            </a:r>
          </a:p>
          <a:p>
            <a:endParaRPr lang="ru-RU" sz="1600" dirty="0">
              <a:cs typeface="Calibri Light" panose="020F0302020204030204" pitchFamily="34" charset="0"/>
            </a:endParaRPr>
          </a:p>
        </p:txBody>
      </p:sp>
      <p:sp>
        <p:nvSpPr>
          <p:cNvPr id="5" name="Місце для вмісту 2">
            <a:extLst>
              <a:ext uri="{FF2B5EF4-FFF2-40B4-BE49-F238E27FC236}">
                <a16:creationId xmlns:a16="http://schemas.microsoft.com/office/drawing/2014/main" id="{94165464-89C1-E16A-AF2A-E5882FA42982}"/>
              </a:ext>
            </a:extLst>
          </p:cNvPr>
          <p:cNvSpPr txBox="1">
            <a:spLocks/>
          </p:cNvSpPr>
          <p:nvPr/>
        </p:nvSpPr>
        <p:spPr>
          <a:xfrm>
            <a:off x="4245429" y="1007706"/>
            <a:ext cx="4633099" cy="5766318"/>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just">
              <a:buNone/>
            </a:pPr>
            <a:r>
              <a:rPr lang="uk-UA" sz="1400" b="1" dirty="0">
                <a:solidFill>
                  <a:prstClr val="black"/>
                </a:solidFill>
                <a:latin typeface="Times New Roman" panose="02020603050405020304" pitchFamily="18" charset="0"/>
                <a:cs typeface="Times New Roman" panose="02020603050405020304" pitchFamily="18" charset="0"/>
              </a:rPr>
              <a:t>А</a:t>
            </a:r>
            <a:r>
              <a:rPr kumimoji="0" lang="uk-UA"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наліз складових позитивної оцінки:</a:t>
            </a:r>
            <a:endParaRPr lang="uk-UA" b="1" u="sng" dirty="0">
              <a:solidFill>
                <a:prstClr val="black"/>
              </a:solidFill>
              <a:latin typeface="Times New Roman" panose="02020603050405020304" pitchFamily="18" charset="0"/>
              <a:cs typeface="Times New Roman" panose="02020603050405020304" pitchFamily="18" charset="0"/>
            </a:endParaRPr>
          </a:p>
          <a:p>
            <a:pPr>
              <a:spcBef>
                <a:spcPts val="0"/>
              </a:spcBef>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Педагогічна майстерність 24.6%</a:t>
            </a:r>
          </a:p>
          <a:p>
            <a:pPr>
              <a:spcBef>
                <a:spcPts val="0"/>
              </a:spcBef>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Залученість здобувачів – 17.5%</a:t>
            </a:r>
          </a:p>
          <a:p>
            <a:pPr>
              <a:spcBef>
                <a:spcPts val="0"/>
              </a:spcBef>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Комунікаційні навички – 14.0%</a:t>
            </a:r>
          </a:p>
          <a:p>
            <a:pPr>
              <a:spcBef>
                <a:spcPts val="0"/>
              </a:spcBef>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Етика та поведінка – 8.8%</a:t>
            </a:r>
          </a:p>
          <a:p>
            <a:pPr>
              <a:spcBef>
                <a:spcPts val="0"/>
              </a:spcBef>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Науковий внесок – 7.0%</a:t>
            </a:r>
          </a:p>
          <a:p>
            <a:pPr marL="0" indent="0">
              <a:spcBef>
                <a:spcPts val="0"/>
              </a:spcBef>
              <a:buNone/>
            </a:pPr>
            <a:r>
              <a:rPr lang="uk-UA" b="1" dirty="0">
                <a:solidFill>
                  <a:prstClr val="black"/>
                </a:solidFill>
                <a:latin typeface="Times New Roman" panose="02020603050405020304" pitchFamily="18" charset="0"/>
                <a:cs typeface="Times New Roman" panose="02020603050405020304" pitchFamily="18" charset="0"/>
              </a:rPr>
              <a:t>Аналіз складових негативної оцінки:</a:t>
            </a:r>
          </a:p>
          <a:p>
            <a:pPr>
              <a:spcBef>
                <a:spcPts val="0"/>
              </a:spcBef>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Використання застарілих технік та бази – 17.5%</a:t>
            </a:r>
          </a:p>
          <a:p>
            <a:pPr>
              <a:spcBef>
                <a:spcPts val="0"/>
              </a:spcBef>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Надмірний психологічний тиск – 8.8%</a:t>
            </a:r>
          </a:p>
          <a:p>
            <a:pPr>
              <a:spcBef>
                <a:spcPts val="0"/>
              </a:spcBef>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Низька організаційна культура викладача – 7.0%</a:t>
            </a:r>
          </a:p>
          <a:p>
            <a:pPr>
              <a:spcBef>
                <a:spcPts val="0"/>
              </a:spcBef>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Негативна оцінка відсутня/немає складнощів – 43.9%</a:t>
            </a:r>
          </a:p>
          <a:p>
            <a:pPr>
              <a:spcBef>
                <a:spcPts val="0"/>
              </a:spcBef>
              <a:buFont typeface="Arial" panose="020B0604020202020204" pitchFamily="34" charset="0"/>
              <a:buChar char="•"/>
            </a:pPr>
            <a:endParaRPr lang="uk-UA" sz="1400" dirty="0">
              <a:latin typeface="Times New Roman" panose="02020603050405020304" pitchFamily="18" charset="0"/>
              <a:cs typeface="Times New Roman" panose="02020603050405020304" pitchFamily="18" charset="0"/>
            </a:endParaRPr>
          </a:p>
          <a:p>
            <a:pPr marL="0" indent="0">
              <a:spcBef>
                <a:spcPts val="0"/>
              </a:spcBef>
              <a:buNone/>
            </a:pPr>
            <a:endParaRPr lang="uk-UA" sz="1400" dirty="0">
              <a:latin typeface="Times New Roman" panose="02020603050405020304" pitchFamily="18" charset="0"/>
              <a:cs typeface="Times New Roman" panose="02020603050405020304" pitchFamily="18" charset="0"/>
            </a:endParaRPr>
          </a:p>
        </p:txBody>
      </p:sp>
      <p:pic>
        <p:nvPicPr>
          <p:cNvPr id="6" name="Рисунок 5">
            <a:extLst>
              <a:ext uri="{FF2B5EF4-FFF2-40B4-BE49-F238E27FC236}">
                <a16:creationId xmlns:a16="http://schemas.microsoft.com/office/drawing/2014/main" id="{EEEA2FD6-01FB-9139-5962-3278BC895ADE}"/>
              </a:ext>
            </a:extLst>
          </p:cNvPr>
          <p:cNvPicPr>
            <a:picLocks noChangeAspect="1"/>
          </p:cNvPicPr>
          <p:nvPr/>
        </p:nvPicPr>
        <p:blipFill>
          <a:blip r:embed="rId2"/>
          <a:stretch>
            <a:fillRect/>
          </a:stretch>
        </p:blipFill>
        <p:spPr>
          <a:xfrm>
            <a:off x="49164" y="0"/>
            <a:ext cx="682625" cy="800126"/>
          </a:xfrm>
          <a:prstGeom prst="rect">
            <a:avLst/>
          </a:prstGeom>
        </p:spPr>
      </p:pic>
      <p:sp>
        <p:nvSpPr>
          <p:cNvPr id="7" name="TextBox 6">
            <a:extLst>
              <a:ext uri="{FF2B5EF4-FFF2-40B4-BE49-F238E27FC236}">
                <a16:creationId xmlns:a16="http://schemas.microsoft.com/office/drawing/2014/main" id="{A1AF066A-637C-D121-5DB0-92E7364A46C2}"/>
              </a:ext>
            </a:extLst>
          </p:cNvPr>
          <p:cNvSpPr txBox="1"/>
          <p:nvPr/>
        </p:nvSpPr>
        <p:spPr>
          <a:xfrm>
            <a:off x="138549" y="6316718"/>
            <a:ext cx="3220064" cy="369332"/>
          </a:xfrm>
          <a:prstGeom prst="rect">
            <a:avLst/>
          </a:prstGeom>
          <a:noFill/>
        </p:spPr>
        <p:txBody>
          <a:bodyPr wrap="square">
            <a:spAutoFit/>
          </a:bodyPr>
          <a:lstStyle/>
          <a:p>
            <a:r>
              <a:rPr lang="ru-RU" dirty="0" err="1"/>
              <a:t>Кількість</a:t>
            </a:r>
            <a:r>
              <a:rPr lang="ru-RU" dirty="0"/>
              <a:t> </a:t>
            </a:r>
            <a:r>
              <a:rPr lang="ru-RU" dirty="0" err="1"/>
              <a:t>респондентів</a:t>
            </a:r>
            <a:r>
              <a:rPr lang="ru-RU" dirty="0"/>
              <a:t> -57</a:t>
            </a:r>
            <a:endParaRPr lang="ru-UA" dirty="0"/>
          </a:p>
        </p:txBody>
      </p:sp>
    </p:spTree>
    <p:extLst>
      <p:ext uri="{BB962C8B-B14F-4D97-AF65-F5344CB8AC3E}">
        <p14:creationId xmlns:p14="http://schemas.microsoft.com/office/powerpoint/2010/main" val="1590229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3A58AE-2A97-D9D5-4789-80B36EB8E577}"/>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6781D8F4-8A4B-5DEA-BD3C-A194845A3272}"/>
              </a:ext>
            </a:extLst>
          </p:cNvPr>
          <p:cNvSpPr>
            <a:spLocks noGrp="1"/>
          </p:cNvSpPr>
          <p:nvPr>
            <p:ph type="title"/>
          </p:nvPr>
        </p:nvSpPr>
        <p:spPr>
          <a:xfrm>
            <a:off x="839755" y="146584"/>
            <a:ext cx="8166995" cy="534551"/>
          </a:xfrm>
        </p:spPr>
        <p:txBody>
          <a:bodyPr>
            <a:normAutofit/>
          </a:bodyPr>
          <a:lstStyle/>
          <a:p>
            <a:pPr algn="ctr"/>
            <a:r>
              <a:rPr lang="uk-UA" sz="2400" b="1" dirty="0">
                <a:latin typeface="Times New Roman" panose="02020603050405020304" pitchFamily="18" charset="0"/>
                <a:cs typeface="Times New Roman" panose="02020603050405020304" pitchFamily="18" charset="0"/>
              </a:rPr>
              <a:t>Кафедра загальної та клінічної патологічної фізіології</a:t>
            </a:r>
          </a:p>
        </p:txBody>
      </p:sp>
      <p:sp>
        <p:nvSpPr>
          <p:cNvPr id="3" name="Місце для вмісту 2">
            <a:extLst>
              <a:ext uri="{FF2B5EF4-FFF2-40B4-BE49-F238E27FC236}">
                <a16:creationId xmlns:a16="http://schemas.microsoft.com/office/drawing/2014/main" id="{425EE47B-184A-2E1E-2B4B-B73A469010ED}"/>
              </a:ext>
            </a:extLst>
          </p:cNvPr>
          <p:cNvSpPr>
            <a:spLocks noGrp="1"/>
          </p:cNvSpPr>
          <p:nvPr>
            <p:ph idx="1"/>
          </p:nvPr>
        </p:nvSpPr>
        <p:spPr>
          <a:xfrm>
            <a:off x="186612" y="1462178"/>
            <a:ext cx="2100461" cy="1342770"/>
          </a:xfrm>
        </p:spPr>
        <p:txBody>
          <a:bodyPr>
            <a:normAutofit/>
          </a:bodyPr>
          <a:lstStyle/>
          <a:p>
            <a:pPr marL="0" indent="0" algn="ctr">
              <a:buNone/>
            </a:pPr>
            <a:r>
              <a:rPr lang="ru-RU" sz="1600" b="1" u="sng" dirty="0" err="1">
                <a:latin typeface="Times New Roman" panose="02020603050405020304" pitchFamily="18" charset="0"/>
                <a:cs typeface="Times New Roman" panose="02020603050405020304" pitchFamily="18" charset="0"/>
              </a:rPr>
              <a:t>Дисципліни</a:t>
            </a:r>
            <a:r>
              <a:rPr lang="ru-RU" sz="1600" b="1" u="sng" dirty="0">
                <a:latin typeface="Times New Roman" panose="02020603050405020304" pitchFamily="18" charset="0"/>
                <a:cs typeface="Times New Roman" panose="02020603050405020304" pitchFamily="18" charset="0"/>
              </a:rPr>
              <a:t>, </a:t>
            </a:r>
            <a:r>
              <a:rPr lang="ru-RU" sz="1600" b="1" u="sng" dirty="0" err="1">
                <a:latin typeface="Times New Roman" panose="02020603050405020304" pitchFamily="18" charset="0"/>
                <a:cs typeface="Times New Roman" panose="02020603050405020304" pitchFamily="18" charset="0"/>
              </a:rPr>
              <a:t>що</a:t>
            </a:r>
            <a:r>
              <a:rPr lang="ru-RU" sz="1600" b="1" u="sng" dirty="0">
                <a:latin typeface="Times New Roman" panose="02020603050405020304" pitchFamily="18" charset="0"/>
                <a:cs typeface="Times New Roman" panose="02020603050405020304" pitchFamily="18" charset="0"/>
              </a:rPr>
              <a:t> </a:t>
            </a:r>
            <a:r>
              <a:rPr lang="ru-RU" sz="1600" b="1" u="sng" dirty="0" err="1">
                <a:latin typeface="Times New Roman" panose="02020603050405020304" pitchFamily="18" charset="0"/>
                <a:cs typeface="Times New Roman" panose="02020603050405020304" pitchFamily="18" charset="0"/>
              </a:rPr>
              <a:t>викладають</a:t>
            </a:r>
            <a:r>
              <a:rPr lang="ru-RU" sz="1600" b="1" u="sng" dirty="0">
                <a:latin typeface="Times New Roman" panose="02020603050405020304" pitchFamily="18" charset="0"/>
                <a:cs typeface="Times New Roman" panose="02020603050405020304" pitchFamily="18" charset="0"/>
              </a:rPr>
              <a:t> в I </a:t>
            </a:r>
            <a:r>
              <a:rPr lang="ru-RU" sz="1600" b="1" u="sng" dirty="0" err="1">
                <a:latin typeface="Times New Roman" panose="02020603050405020304" pitchFamily="18" charset="0"/>
                <a:cs typeface="Times New Roman" panose="02020603050405020304" pitchFamily="18" charset="0"/>
              </a:rPr>
              <a:t>семестрі</a:t>
            </a:r>
            <a:r>
              <a:rPr lang="ru-RU" sz="1600" b="1" u="sng" dirty="0">
                <a:latin typeface="Times New Roman" panose="02020603050405020304" pitchFamily="18" charset="0"/>
                <a:cs typeface="Times New Roman" panose="02020603050405020304" pitchFamily="18" charset="0"/>
              </a:rPr>
              <a:t>:</a:t>
            </a:r>
          </a:p>
          <a:p>
            <a:pPr marL="0" indent="0" algn="ctr">
              <a:buNone/>
            </a:pPr>
            <a:r>
              <a:rPr lang="ru-RU" sz="1600" dirty="0" err="1">
                <a:latin typeface="Times New Roman" panose="02020603050405020304" pitchFamily="18" charset="0"/>
                <a:cs typeface="Times New Roman" panose="02020603050405020304" pitchFamily="18" charset="0"/>
              </a:rPr>
              <a:t>Патофізіологія</a:t>
            </a:r>
            <a:endParaRPr lang="ru-RU" sz="1600" dirty="0">
              <a:latin typeface="Times New Roman" panose="02020603050405020304" pitchFamily="18" charset="0"/>
              <a:cs typeface="Times New Roman" panose="02020603050405020304" pitchFamily="18" charset="0"/>
            </a:endParaRPr>
          </a:p>
          <a:p>
            <a:pPr marL="0" indent="0">
              <a:buNone/>
            </a:pPr>
            <a:endParaRPr lang="ru-RU" sz="1600" b="1" u="sng" dirty="0">
              <a:cs typeface="Calibri Light" panose="020F0302020204030204" pitchFamily="34" charset="0"/>
            </a:endParaRPr>
          </a:p>
        </p:txBody>
      </p:sp>
      <p:sp>
        <p:nvSpPr>
          <p:cNvPr id="5" name="Місце для вмісту 2">
            <a:extLst>
              <a:ext uri="{FF2B5EF4-FFF2-40B4-BE49-F238E27FC236}">
                <a16:creationId xmlns:a16="http://schemas.microsoft.com/office/drawing/2014/main" id="{2AC89397-A835-0AF2-E063-47FB5BE1ADDC}"/>
              </a:ext>
            </a:extLst>
          </p:cNvPr>
          <p:cNvSpPr txBox="1">
            <a:spLocks/>
          </p:cNvSpPr>
          <p:nvPr/>
        </p:nvSpPr>
        <p:spPr>
          <a:xfrm>
            <a:off x="2532888" y="681135"/>
            <a:ext cx="6325975" cy="5943599"/>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just">
              <a:lnSpc>
                <a:spcPct val="120000"/>
              </a:lnSpc>
              <a:spcBef>
                <a:spcPts val="0"/>
              </a:spcBef>
              <a:buFont typeface="Wingdings 3" charset="2"/>
              <a:buNone/>
            </a:pPr>
            <a:r>
              <a:rPr lang="uk-UA" sz="1600" b="1" dirty="0">
                <a:latin typeface="Times New Roman" panose="02020603050405020304" pitchFamily="18" charset="0"/>
                <a:cs typeface="Times New Roman" panose="02020603050405020304" pitchFamily="18" charset="0"/>
              </a:rPr>
              <a:t>Основні висновки</a:t>
            </a:r>
            <a:r>
              <a:rPr lang="uk-UA" sz="1600" dirty="0">
                <a:latin typeface="Times New Roman" panose="02020603050405020304" pitchFamily="18" charset="0"/>
                <a:cs typeface="Times New Roman" panose="02020603050405020304" pitchFamily="18" charset="0"/>
              </a:rPr>
              <a:t>: Позитивна оцінка викладачів: Більшість респондентів назвали викладачів кафедри найкращими. Жоден викладач не був названий найгіршим.</a:t>
            </a:r>
          </a:p>
          <a:p>
            <a:pPr marL="0" indent="0" algn="just">
              <a:lnSpc>
                <a:spcPct val="120000"/>
              </a:lnSpc>
              <a:spcBef>
                <a:spcPts val="0"/>
              </a:spcBef>
              <a:buFont typeface="Wingdings 3" charset="2"/>
              <a:buNone/>
            </a:pPr>
            <a:r>
              <a:rPr lang="uk-UA" sz="1600" b="1" dirty="0">
                <a:latin typeface="Times New Roman" panose="02020603050405020304" pitchFamily="18" charset="0"/>
                <a:cs typeface="Times New Roman" panose="02020603050405020304" pitchFamily="18" charset="0"/>
              </a:rPr>
              <a:t>Складові позитивної оцінки</a:t>
            </a:r>
            <a:r>
              <a:rPr lang="uk-UA" sz="1600" dirty="0">
                <a:latin typeface="Times New Roman" panose="02020603050405020304" pitchFamily="18" charset="0"/>
                <a:cs typeface="Times New Roman" panose="02020603050405020304" pitchFamily="18" charset="0"/>
              </a:rPr>
              <a:t>: Респонденти відзначали педагогічну майстерність, комунікаційні навички, інноваційність та етику викладачів. Ці характеристики сприяють ефективному навчальному процесу та взаємодії між здобувачами й викладачами. </a:t>
            </a:r>
          </a:p>
          <a:p>
            <a:pPr marL="0" indent="0" algn="just">
              <a:lnSpc>
                <a:spcPct val="120000"/>
              </a:lnSpc>
              <a:spcBef>
                <a:spcPts val="0"/>
              </a:spcBef>
              <a:buFont typeface="Wingdings 3" charset="2"/>
              <a:buNone/>
            </a:pPr>
            <a:r>
              <a:rPr lang="uk-UA" sz="1600" b="1" dirty="0">
                <a:latin typeface="Times New Roman" panose="02020603050405020304" pitchFamily="18" charset="0"/>
                <a:cs typeface="Times New Roman" panose="02020603050405020304" pitchFamily="18" charset="0"/>
              </a:rPr>
              <a:t>Негативні складові були мінімальні. </a:t>
            </a:r>
            <a:r>
              <a:rPr lang="uk-UA" sz="1600" dirty="0">
                <a:latin typeface="Times New Roman" panose="02020603050405020304" pitchFamily="18" charset="0"/>
                <a:cs typeface="Times New Roman" panose="02020603050405020304" pitchFamily="18" charset="0"/>
              </a:rPr>
              <a:t>Декілька респондентів згадали застарілу технічну базу та психологічний тиск, але ці аспекти не були масовими.</a:t>
            </a:r>
          </a:p>
          <a:p>
            <a:pPr marL="0" indent="0" algn="just">
              <a:lnSpc>
                <a:spcPct val="120000"/>
              </a:lnSpc>
              <a:spcBef>
                <a:spcPts val="0"/>
              </a:spcBef>
              <a:buFont typeface="Wingdings 3" charset="2"/>
              <a:buNone/>
            </a:pPr>
            <a:r>
              <a:rPr lang="uk-UA" sz="1600" b="1" dirty="0">
                <a:latin typeface="Times New Roman" panose="02020603050405020304" pitchFamily="18" charset="0"/>
                <a:cs typeface="Times New Roman" panose="02020603050405020304" pitchFamily="18" charset="0"/>
              </a:rPr>
              <a:t>Підвищення рівня знань</a:t>
            </a:r>
            <a:r>
              <a:rPr lang="uk-UA" sz="1600" dirty="0">
                <a:latin typeface="Times New Roman" panose="02020603050405020304" pitchFamily="18" charset="0"/>
                <a:cs typeface="Times New Roman" panose="02020603050405020304" pitchFamily="18" charset="0"/>
              </a:rPr>
              <a:t>: 100% респондентів підтвердили, що після проходження дисципліни їхній рівень теоретичної підготовки зріс.13 із 16 респондентів зазначили покращення практичної підготовки.</a:t>
            </a:r>
          </a:p>
          <a:p>
            <a:pPr marL="0" indent="0" algn="just">
              <a:lnSpc>
                <a:spcPct val="120000"/>
              </a:lnSpc>
              <a:spcBef>
                <a:spcPts val="0"/>
              </a:spcBef>
              <a:buFont typeface="Wingdings 3" charset="2"/>
              <a:buNone/>
            </a:pPr>
            <a:r>
              <a:rPr lang="uk-UA" sz="1600" b="1" dirty="0">
                <a:latin typeface="Times New Roman" panose="02020603050405020304" pitchFamily="18" charset="0"/>
                <a:cs typeface="Times New Roman" panose="02020603050405020304" pitchFamily="18" charset="0"/>
              </a:rPr>
              <a:t>Рекомендація кафедрі</a:t>
            </a:r>
            <a:r>
              <a:rPr lang="uk-UA" sz="1600" dirty="0">
                <a:latin typeface="Times New Roman" panose="02020603050405020304" pitchFamily="18" charset="0"/>
                <a:cs typeface="Times New Roman" panose="02020603050405020304" pitchFamily="18" charset="0"/>
              </a:rPr>
              <a:t>: Усі респонденти (100%) рекомендували кафедру для вибіркових дисциплін іншим здобувачам Побажання: Респонденти здебільшого не мали побажань, але декілька згадали про потребу в більшій кількості практичних занять та використанні додаткових технік викладання.</a:t>
            </a:r>
          </a:p>
          <a:p>
            <a:pPr marL="0" indent="0" algn="just">
              <a:lnSpc>
                <a:spcPct val="120000"/>
              </a:lnSpc>
              <a:spcBef>
                <a:spcPts val="0"/>
              </a:spcBef>
              <a:buFont typeface="Wingdings 3" charset="2"/>
              <a:buNone/>
            </a:pPr>
            <a:r>
              <a:rPr lang="uk-UA" sz="1600" b="1" dirty="0">
                <a:latin typeface="Times New Roman" panose="02020603050405020304" pitchFamily="18" charset="0"/>
                <a:cs typeface="Times New Roman" panose="02020603050405020304" pitchFamily="18" charset="0"/>
              </a:rPr>
              <a:t>Загальна оцінка</a:t>
            </a:r>
            <a:r>
              <a:rPr lang="uk-UA" sz="1600" dirty="0">
                <a:latin typeface="Times New Roman" panose="02020603050405020304" pitchFamily="18" charset="0"/>
                <a:cs typeface="Times New Roman" panose="02020603050405020304" pitchFamily="18" charset="0"/>
              </a:rPr>
              <a:t>: Кафедра демонструє високий професійний рівень викладання, сприятливу атмосферу та ефективний підхід до навчання. Незначні побажання стосуються покращення технічної бази та практичної складової, що може слугувати орієнтиром для подальшого розвитку.</a:t>
            </a:r>
          </a:p>
        </p:txBody>
      </p:sp>
      <p:pic>
        <p:nvPicPr>
          <p:cNvPr id="6" name="Рисунок 5">
            <a:extLst>
              <a:ext uri="{FF2B5EF4-FFF2-40B4-BE49-F238E27FC236}">
                <a16:creationId xmlns:a16="http://schemas.microsoft.com/office/drawing/2014/main" id="{98A08731-E38A-3888-4B97-08D0FE0CFC1E}"/>
              </a:ext>
            </a:extLst>
          </p:cNvPr>
          <p:cNvPicPr>
            <a:picLocks noChangeAspect="1"/>
          </p:cNvPicPr>
          <p:nvPr/>
        </p:nvPicPr>
        <p:blipFill>
          <a:blip r:embed="rId2"/>
          <a:stretch>
            <a:fillRect/>
          </a:stretch>
        </p:blipFill>
        <p:spPr>
          <a:xfrm>
            <a:off x="0" y="0"/>
            <a:ext cx="682625" cy="800126"/>
          </a:xfrm>
          <a:prstGeom prst="rect">
            <a:avLst/>
          </a:prstGeom>
        </p:spPr>
      </p:pic>
      <p:sp>
        <p:nvSpPr>
          <p:cNvPr id="7" name="TextBox 6">
            <a:extLst>
              <a:ext uri="{FF2B5EF4-FFF2-40B4-BE49-F238E27FC236}">
                <a16:creationId xmlns:a16="http://schemas.microsoft.com/office/drawing/2014/main" id="{83B55D6C-FFCF-1C23-D6F5-D03EB2609C16}"/>
              </a:ext>
            </a:extLst>
          </p:cNvPr>
          <p:cNvSpPr txBox="1"/>
          <p:nvPr/>
        </p:nvSpPr>
        <p:spPr>
          <a:xfrm>
            <a:off x="432427" y="3939834"/>
            <a:ext cx="2100461" cy="1754326"/>
          </a:xfrm>
          <a:prstGeom prst="rect">
            <a:avLst/>
          </a:prstGeom>
          <a:noFill/>
        </p:spPr>
        <p:txBody>
          <a:bodyPr wrap="square">
            <a:spAutoFit/>
          </a:bodyPr>
          <a:lstStyle/>
          <a:p>
            <a:r>
              <a:rPr lang="uk-UA" i="1" dirty="0">
                <a:latin typeface="Times New Roman" panose="02020603050405020304" pitchFamily="18" charset="0"/>
                <a:cs typeface="Times New Roman" panose="02020603050405020304" pitchFamily="18" charset="0"/>
              </a:rPr>
              <a:t>Опитування містить відповіді лише 16 респондентів, тому результати є орієнтовними</a:t>
            </a:r>
            <a:endParaRPr lang="ru-UA" i="1" dirty="0"/>
          </a:p>
        </p:txBody>
      </p:sp>
    </p:spTree>
    <p:extLst>
      <p:ext uri="{BB962C8B-B14F-4D97-AF65-F5344CB8AC3E}">
        <p14:creationId xmlns:p14="http://schemas.microsoft.com/office/powerpoint/2010/main" val="3935927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7220A5-888D-688E-9749-2A370794C2FD}"/>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5884C662-F145-1493-E8FE-E336225590EF}"/>
              </a:ext>
            </a:extLst>
          </p:cNvPr>
          <p:cNvSpPr>
            <a:spLocks noGrp="1"/>
          </p:cNvSpPr>
          <p:nvPr>
            <p:ph type="title"/>
          </p:nvPr>
        </p:nvSpPr>
        <p:spPr>
          <a:xfrm>
            <a:off x="886408" y="80196"/>
            <a:ext cx="8129770" cy="520932"/>
          </a:xfrm>
        </p:spPr>
        <p:txBody>
          <a:bodyPr>
            <a:noAutofit/>
          </a:bodyPr>
          <a:lstStyle/>
          <a:p>
            <a:pPr algn="ctr"/>
            <a:r>
              <a:rPr lang="uk-UA" sz="2200" b="1" dirty="0">
                <a:latin typeface="Times New Roman" panose="02020603050405020304" pitchFamily="18" charset="0"/>
                <a:cs typeface="Times New Roman" panose="02020603050405020304" pitchFamily="18" charset="0"/>
              </a:rPr>
              <a:t>Кафедра інфекційних хвороб з курсом дерматовенерології</a:t>
            </a:r>
          </a:p>
        </p:txBody>
      </p:sp>
      <p:sp>
        <p:nvSpPr>
          <p:cNvPr id="3" name="Місце для вмісту 2">
            <a:extLst>
              <a:ext uri="{FF2B5EF4-FFF2-40B4-BE49-F238E27FC236}">
                <a16:creationId xmlns:a16="http://schemas.microsoft.com/office/drawing/2014/main" id="{542ACE34-F9CD-B1C6-0647-51A27E40072A}"/>
              </a:ext>
            </a:extLst>
          </p:cNvPr>
          <p:cNvSpPr>
            <a:spLocks noGrp="1"/>
          </p:cNvSpPr>
          <p:nvPr>
            <p:ph idx="1"/>
          </p:nvPr>
        </p:nvSpPr>
        <p:spPr>
          <a:xfrm>
            <a:off x="324464" y="951722"/>
            <a:ext cx="4247536" cy="5309119"/>
          </a:xfrm>
        </p:spPr>
        <p:txBody>
          <a:bodyPr>
            <a:normAutofit fontScale="85000" lnSpcReduction="10000"/>
          </a:bodyPr>
          <a:lstStyle/>
          <a:p>
            <a:pPr marL="0" indent="0">
              <a:buNone/>
            </a:pPr>
            <a:r>
              <a:rPr lang="uk-UA" sz="1800" b="1" u="sng" dirty="0">
                <a:latin typeface="Times New Roman" panose="02020603050405020304" pitchFamily="18" charset="0"/>
                <a:cs typeface="Times New Roman" panose="02020603050405020304" pitchFamily="18" charset="0"/>
              </a:rPr>
              <a:t>Дисципліни, що викладають:</a:t>
            </a:r>
          </a:p>
          <a:p>
            <a:pPr>
              <a:lnSpc>
                <a:spcPct val="120000"/>
              </a:lnSpc>
              <a:spcBef>
                <a:spcPts val="0"/>
              </a:spcBef>
            </a:pPr>
            <a:r>
              <a:rPr lang="uk-UA" sz="1800" dirty="0">
                <a:latin typeface="Times New Roman" panose="02020603050405020304" pitchFamily="18" charset="0"/>
                <a:cs typeface="Times New Roman" panose="02020603050405020304" pitchFamily="18" charset="0"/>
              </a:rPr>
              <a:t>Інфекційні хвороби</a:t>
            </a:r>
          </a:p>
          <a:p>
            <a:pPr>
              <a:lnSpc>
                <a:spcPct val="120000"/>
              </a:lnSpc>
              <a:spcBef>
                <a:spcPts val="0"/>
              </a:spcBef>
            </a:pPr>
            <a:r>
              <a:rPr lang="uk-UA" sz="1800" dirty="0">
                <a:latin typeface="Times New Roman" panose="02020603050405020304" pitchFamily="18" charset="0"/>
                <a:cs typeface="Times New Roman" panose="02020603050405020304" pitchFamily="18" charset="0"/>
              </a:rPr>
              <a:t>Дитячі інфекційні захворювання</a:t>
            </a:r>
          </a:p>
          <a:p>
            <a:pPr>
              <a:lnSpc>
                <a:spcPct val="120000"/>
              </a:lnSpc>
              <a:spcBef>
                <a:spcPts val="0"/>
              </a:spcBef>
            </a:pPr>
            <a:r>
              <a:rPr lang="uk-UA" sz="1800" dirty="0">
                <a:latin typeface="Times New Roman" panose="02020603050405020304" pitchFamily="18" charset="0"/>
                <a:cs typeface="Times New Roman" panose="02020603050405020304" pitchFamily="18" charset="0"/>
              </a:rPr>
              <a:t>Дерматологія та венерологія</a:t>
            </a:r>
          </a:p>
          <a:p>
            <a:pPr>
              <a:lnSpc>
                <a:spcPct val="120000"/>
              </a:lnSpc>
              <a:spcBef>
                <a:spcPts val="0"/>
              </a:spcBef>
            </a:pPr>
            <a:r>
              <a:rPr lang="uk-UA" sz="1800" dirty="0" err="1">
                <a:latin typeface="Times New Roman" panose="02020603050405020304" pitchFamily="18" charset="0"/>
                <a:cs typeface="Times New Roman" panose="02020603050405020304" pitchFamily="18" charset="0"/>
              </a:rPr>
              <a:t>ВК</a:t>
            </a:r>
            <a:r>
              <a:rPr lang="uk-UA" sz="1800" dirty="0">
                <a:latin typeface="Times New Roman" panose="02020603050405020304" pitchFamily="18" charset="0"/>
                <a:cs typeface="Times New Roman" panose="02020603050405020304" pitchFamily="18" charset="0"/>
              </a:rPr>
              <a:t> «Актуальні проблеми ВІЛ-інфекції»</a:t>
            </a:r>
          </a:p>
          <a:p>
            <a:pPr>
              <a:lnSpc>
                <a:spcPct val="120000"/>
              </a:lnSpc>
              <a:spcBef>
                <a:spcPts val="0"/>
              </a:spcBef>
            </a:pPr>
            <a:r>
              <a:rPr lang="uk-UA" sz="1800" dirty="0" err="1">
                <a:latin typeface="Times New Roman" panose="02020603050405020304" pitchFamily="18" charset="0"/>
                <a:cs typeface="Times New Roman" panose="02020603050405020304" pitchFamily="18" charset="0"/>
              </a:rPr>
              <a:t>ВК</a:t>
            </a:r>
            <a:r>
              <a:rPr lang="uk-UA" sz="1800" dirty="0">
                <a:latin typeface="Times New Roman" panose="02020603050405020304" pitchFamily="18" charset="0"/>
                <a:cs typeface="Times New Roman" panose="02020603050405020304" pitchFamily="18" charset="0"/>
              </a:rPr>
              <a:t> «Антибіотикорезистентність. Раціональне використання антибіотиків»</a:t>
            </a:r>
          </a:p>
          <a:p>
            <a:pPr>
              <a:lnSpc>
                <a:spcPct val="120000"/>
              </a:lnSpc>
              <a:spcBef>
                <a:spcPts val="0"/>
              </a:spcBef>
            </a:pPr>
            <a:r>
              <a:rPr lang="uk-UA" sz="1800" dirty="0" err="1">
                <a:latin typeface="Times New Roman" panose="02020603050405020304" pitchFamily="18" charset="0"/>
                <a:cs typeface="Times New Roman" panose="02020603050405020304" pitchFamily="18" charset="0"/>
              </a:rPr>
              <a:t>ВК</a:t>
            </a:r>
            <a:r>
              <a:rPr lang="uk-UA" sz="1800" dirty="0">
                <a:latin typeface="Times New Roman" panose="02020603050405020304" pitchFamily="18" charset="0"/>
                <a:cs typeface="Times New Roman" panose="02020603050405020304" pitchFamily="18" charset="0"/>
              </a:rPr>
              <a:t> «Актуальні проблеми в венерології»</a:t>
            </a:r>
          </a:p>
          <a:p>
            <a:pPr>
              <a:lnSpc>
                <a:spcPct val="120000"/>
              </a:lnSpc>
              <a:spcBef>
                <a:spcPts val="0"/>
              </a:spcBef>
            </a:pPr>
            <a:r>
              <a:rPr lang="uk-UA" sz="1800" dirty="0" err="1">
                <a:latin typeface="Times New Roman" panose="02020603050405020304" pitchFamily="18" charset="0"/>
                <a:cs typeface="Times New Roman" panose="02020603050405020304" pitchFamily="18" charset="0"/>
              </a:rPr>
              <a:t>ВК</a:t>
            </a:r>
            <a:r>
              <a:rPr lang="uk-UA" sz="1800" dirty="0">
                <a:latin typeface="Times New Roman" panose="02020603050405020304" pitchFamily="18" charset="0"/>
                <a:cs typeface="Times New Roman" panose="02020603050405020304" pitchFamily="18" charset="0"/>
              </a:rPr>
              <a:t> «Актуальні проблеми в дерматології»</a:t>
            </a:r>
          </a:p>
          <a:p>
            <a:pPr>
              <a:lnSpc>
                <a:spcPct val="120000"/>
              </a:lnSpc>
              <a:spcBef>
                <a:spcPts val="0"/>
              </a:spcBef>
            </a:pPr>
            <a:r>
              <a:rPr lang="uk-UA" sz="1800" dirty="0" err="1">
                <a:latin typeface="Times New Roman" panose="02020603050405020304" pitchFamily="18" charset="0"/>
                <a:cs typeface="Times New Roman" panose="02020603050405020304" pitchFamily="18" charset="0"/>
              </a:rPr>
              <a:t>ВК</a:t>
            </a:r>
            <a:r>
              <a:rPr lang="uk-UA" sz="1800" dirty="0">
                <a:latin typeface="Times New Roman" panose="02020603050405020304" pitchFamily="18" charset="0"/>
                <a:cs typeface="Times New Roman" panose="02020603050405020304" pitchFamily="18" charset="0"/>
              </a:rPr>
              <a:t> «Дерматовенерологія: ураження статевих органів у </a:t>
            </a:r>
            <a:r>
              <a:rPr lang="uk-UA" sz="1800" dirty="0" err="1">
                <a:latin typeface="Times New Roman" panose="02020603050405020304" pitchFamily="18" charset="0"/>
                <a:cs typeface="Times New Roman" panose="02020603050405020304" pitchFamily="18" charset="0"/>
              </a:rPr>
              <a:t>дерматовенерологічній</a:t>
            </a:r>
            <a:r>
              <a:rPr lang="uk-UA" sz="1800" dirty="0">
                <a:latin typeface="Times New Roman" panose="02020603050405020304" pitchFamily="18" charset="0"/>
                <a:cs typeface="Times New Roman" panose="02020603050405020304" pitchFamily="18" charset="0"/>
              </a:rPr>
              <a:t> практиці»</a:t>
            </a:r>
          </a:p>
          <a:p>
            <a:pPr>
              <a:lnSpc>
                <a:spcPct val="120000"/>
              </a:lnSpc>
              <a:spcBef>
                <a:spcPts val="0"/>
              </a:spcBef>
            </a:pPr>
            <a:r>
              <a:rPr lang="uk-UA" sz="1800" dirty="0" err="1">
                <a:latin typeface="Times New Roman" panose="02020603050405020304" pitchFamily="18" charset="0"/>
                <a:cs typeface="Times New Roman" panose="02020603050405020304" pitchFamily="18" charset="0"/>
              </a:rPr>
              <a:t>ВК</a:t>
            </a:r>
            <a:r>
              <a:rPr lang="uk-UA" sz="1800" dirty="0">
                <a:latin typeface="Times New Roman" panose="02020603050405020304" pitchFamily="18" charset="0"/>
                <a:cs typeface="Times New Roman" panose="02020603050405020304" pitchFamily="18" charset="0"/>
              </a:rPr>
              <a:t> «Дерматовенерологія: ураження при захворюваннях внутрішніх органів»</a:t>
            </a:r>
          </a:p>
          <a:p>
            <a:pPr marL="0" indent="0">
              <a:lnSpc>
                <a:spcPct val="120000"/>
              </a:lnSpc>
              <a:spcBef>
                <a:spcPts val="0"/>
              </a:spcBef>
              <a:buNone/>
            </a:pPr>
            <a:endParaRPr lang="uk-UA" sz="1800" dirty="0">
              <a:latin typeface="Times New Roman" panose="02020603050405020304" pitchFamily="18" charset="0"/>
              <a:cs typeface="Times New Roman" panose="02020603050405020304" pitchFamily="18" charset="0"/>
            </a:endParaRPr>
          </a:p>
          <a:p>
            <a:pPr marL="0" indent="0">
              <a:lnSpc>
                <a:spcPct val="120000"/>
              </a:lnSpc>
              <a:spcBef>
                <a:spcPts val="0"/>
              </a:spcBef>
              <a:buNone/>
            </a:pPr>
            <a:r>
              <a:rPr lang="uk-UA" sz="1800" dirty="0">
                <a:solidFill>
                  <a:schemeClr val="tx1">
                    <a:lumMod val="75000"/>
                    <a:lumOff val="25000"/>
                  </a:schemeClr>
                </a:solidFill>
                <a:latin typeface="Times New Roman" panose="02020603050405020304" pitchFamily="18" charset="0"/>
                <a:cs typeface="Times New Roman" panose="02020603050405020304" pitchFamily="18" charset="0"/>
              </a:rPr>
              <a:t>99% здобувачів зазначили, що їхній рівень теоретичної підготовки підвищився після завершення дисципліни</a:t>
            </a:r>
          </a:p>
          <a:p>
            <a:pPr marL="0" indent="0">
              <a:lnSpc>
                <a:spcPct val="120000"/>
              </a:lnSpc>
              <a:spcBef>
                <a:spcPts val="0"/>
              </a:spcBef>
              <a:buNone/>
            </a:pPr>
            <a:r>
              <a:rPr lang="uk-UA" sz="1800" dirty="0">
                <a:solidFill>
                  <a:schemeClr val="tx1">
                    <a:lumMod val="75000"/>
                    <a:lumOff val="25000"/>
                  </a:schemeClr>
                </a:solidFill>
                <a:latin typeface="Times New Roman" panose="02020603050405020304" pitchFamily="18" charset="0"/>
                <a:cs typeface="Times New Roman" panose="02020603050405020304" pitchFamily="18" charset="0"/>
              </a:rPr>
              <a:t>95% здобувачів відзначили покращення практичних навичок</a:t>
            </a:r>
          </a:p>
          <a:p>
            <a:pPr marL="0" indent="0">
              <a:lnSpc>
                <a:spcPct val="120000"/>
              </a:lnSpc>
              <a:spcBef>
                <a:spcPts val="0"/>
              </a:spcBef>
              <a:buNone/>
            </a:pPr>
            <a:r>
              <a:rPr lang="uk-UA" sz="1800" dirty="0">
                <a:solidFill>
                  <a:schemeClr val="tx1">
                    <a:lumMod val="75000"/>
                    <a:lumOff val="25000"/>
                  </a:schemeClr>
                </a:solidFill>
                <a:latin typeface="Times New Roman" panose="02020603050405020304" pitchFamily="18" charset="0"/>
                <a:cs typeface="Times New Roman" panose="02020603050405020304" pitchFamily="18" charset="0"/>
              </a:rPr>
              <a:t>99% здобувачів готові рекомендувати кафедру іншим.</a:t>
            </a:r>
          </a:p>
          <a:p>
            <a:endParaRPr lang="ru-RU" sz="1600" dirty="0">
              <a:cs typeface="Calibri Light" panose="020F0302020204030204" pitchFamily="34" charset="0"/>
            </a:endParaRPr>
          </a:p>
          <a:p>
            <a:endParaRPr lang="ru-RU" sz="1600" dirty="0">
              <a:cs typeface="Calibri Light" panose="020F0302020204030204" pitchFamily="34" charset="0"/>
            </a:endParaRPr>
          </a:p>
        </p:txBody>
      </p:sp>
      <p:sp>
        <p:nvSpPr>
          <p:cNvPr id="5" name="Місце для вмісту 2">
            <a:extLst>
              <a:ext uri="{FF2B5EF4-FFF2-40B4-BE49-F238E27FC236}">
                <a16:creationId xmlns:a16="http://schemas.microsoft.com/office/drawing/2014/main" id="{756922EF-C50D-70E2-E921-D0473A17E38B}"/>
              </a:ext>
            </a:extLst>
          </p:cNvPr>
          <p:cNvSpPr txBox="1">
            <a:spLocks/>
          </p:cNvSpPr>
          <p:nvPr/>
        </p:nvSpPr>
        <p:spPr>
          <a:xfrm>
            <a:off x="4647961" y="601128"/>
            <a:ext cx="4368217" cy="6079590"/>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nSpc>
                <a:spcPct val="120000"/>
              </a:lnSpc>
              <a:spcBef>
                <a:spcPts val="0"/>
              </a:spcBef>
              <a:buNone/>
            </a:pPr>
            <a:r>
              <a:rPr lang="uk-UA" sz="1600" b="1" dirty="0">
                <a:latin typeface="Times New Roman" panose="02020603050405020304" pitchFamily="18" charset="0"/>
                <a:cs typeface="Times New Roman" panose="02020603050405020304" pitchFamily="18" charset="0"/>
              </a:rPr>
              <a:t>Аналіз складових позитивної оцінки</a:t>
            </a:r>
            <a:r>
              <a:rPr lang="uk-UA" sz="1600" dirty="0">
                <a:latin typeface="Times New Roman" panose="02020603050405020304" pitchFamily="18" charset="0"/>
                <a:cs typeface="Times New Roman" panose="02020603050405020304" pitchFamily="18" charset="0"/>
              </a:rPr>
              <a:t>:</a:t>
            </a:r>
            <a:br>
              <a:rPr lang="uk-UA" sz="1600" dirty="0">
                <a:latin typeface="Times New Roman" panose="02020603050405020304" pitchFamily="18" charset="0"/>
                <a:cs typeface="Times New Roman" panose="02020603050405020304" pitchFamily="18" charset="0"/>
              </a:rPr>
            </a:br>
            <a:r>
              <a:rPr lang="uk-UA" sz="1600" dirty="0">
                <a:latin typeface="Times New Roman" panose="02020603050405020304" pitchFamily="18" charset="0"/>
                <a:cs typeface="Times New Roman" panose="02020603050405020304" pitchFamily="18" charset="0"/>
              </a:rPr>
              <a:t>Педагогічна майстерність: 80%</a:t>
            </a:r>
          </a:p>
          <a:p>
            <a:pPr>
              <a:lnSpc>
                <a:spcPct val="120000"/>
              </a:lnSpc>
              <a:spcBef>
                <a:spcPts val="0"/>
              </a:spcBef>
              <a:buFont typeface="Arial" panose="020B0604020202020204" pitchFamily="34" charset="0"/>
              <a:buChar char="•"/>
            </a:pPr>
            <a:r>
              <a:rPr lang="uk-UA" sz="1600" dirty="0">
                <a:latin typeface="Times New Roman" panose="02020603050405020304" pitchFamily="18" charset="0"/>
                <a:cs typeface="Times New Roman" panose="02020603050405020304" pitchFamily="18" charset="0"/>
              </a:rPr>
              <a:t>Залученість здобувачів: 10%</a:t>
            </a:r>
          </a:p>
          <a:p>
            <a:pPr>
              <a:lnSpc>
                <a:spcPct val="120000"/>
              </a:lnSpc>
              <a:spcBef>
                <a:spcPts val="0"/>
              </a:spcBef>
              <a:buFont typeface="Arial" panose="020B0604020202020204" pitchFamily="34" charset="0"/>
              <a:buChar char="•"/>
            </a:pPr>
            <a:r>
              <a:rPr lang="uk-UA" sz="1600" dirty="0">
                <a:latin typeface="Times New Roman" panose="02020603050405020304" pitchFamily="18" charset="0"/>
                <a:cs typeface="Times New Roman" panose="02020603050405020304" pitchFamily="18" charset="0"/>
              </a:rPr>
              <a:t>Комунікаційні навички: 10.0%</a:t>
            </a:r>
          </a:p>
          <a:p>
            <a:pPr marL="0" indent="0" algn="just">
              <a:lnSpc>
                <a:spcPct val="120000"/>
              </a:lnSpc>
              <a:spcBef>
                <a:spcPts val="0"/>
              </a:spcBef>
              <a:buNone/>
            </a:pPr>
            <a:br>
              <a:rPr lang="uk-UA" sz="1600" b="1" u="sng" dirty="0">
                <a:latin typeface="Times New Roman" panose="02020603050405020304" pitchFamily="18" charset="0"/>
                <a:cs typeface="Times New Roman" panose="02020603050405020304" pitchFamily="18" charset="0"/>
              </a:rPr>
            </a:br>
            <a:r>
              <a:rPr lang="uk-UA" sz="1600" b="1" u="sng" dirty="0">
                <a:latin typeface="Times New Roman" panose="02020603050405020304" pitchFamily="18" charset="0"/>
                <a:cs typeface="Times New Roman" panose="02020603050405020304" pitchFamily="18" charset="0"/>
              </a:rPr>
              <a:t>З</a:t>
            </a:r>
            <a:r>
              <a:rPr lang="uk-UA" sz="1600" dirty="0">
                <a:latin typeface="Times New Roman" panose="02020603050405020304" pitchFamily="18" charset="0"/>
                <a:cs typeface="Times New Roman" panose="02020603050405020304" pitchFamily="18" charset="0"/>
              </a:rPr>
              <a:t>добувачі загалом позитивно оцінюють викладачів та якість викладання, відзначаючи їхню професійність, доступність пояснень та використання різноманітних навчальних матеріалів. Особливо схвалюють практичну спрямованість курсу, але вважають, що її потрібно збільшити.</a:t>
            </a:r>
          </a:p>
          <a:p>
            <a:pPr marL="0" indent="0">
              <a:lnSpc>
                <a:spcPct val="120000"/>
              </a:lnSpc>
              <a:spcBef>
                <a:spcPts val="0"/>
              </a:spcBef>
              <a:buNone/>
            </a:pPr>
            <a:endParaRPr lang="uk-UA" sz="1600" dirty="0">
              <a:latin typeface="Times New Roman" panose="02020603050405020304" pitchFamily="18" charset="0"/>
              <a:cs typeface="Times New Roman" panose="02020603050405020304" pitchFamily="18" charset="0"/>
            </a:endParaRPr>
          </a:p>
          <a:p>
            <a:pPr marL="0" indent="0">
              <a:lnSpc>
                <a:spcPct val="120000"/>
              </a:lnSpc>
              <a:spcBef>
                <a:spcPts val="0"/>
              </a:spcBef>
              <a:buNone/>
            </a:pPr>
            <a:r>
              <a:rPr lang="uk-UA" sz="1600" dirty="0">
                <a:latin typeface="Times New Roman" panose="02020603050405020304" pitchFamily="18" charset="0"/>
                <a:cs typeface="Times New Roman" panose="02020603050405020304" pitchFamily="18" charset="0"/>
              </a:rPr>
              <a:t>Основні побажання:</a:t>
            </a:r>
          </a:p>
          <a:p>
            <a:pPr>
              <a:lnSpc>
                <a:spcPct val="120000"/>
              </a:lnSpc>
              <a:spcBef>
                <a:spcPts val="0"/>
              </a:spcBef>
              <a:buFont typeface="Arial" panose="020B0604020202020204" pitchFamily="34" charset="0"/>
              <a:buChar char="•"/>
            </a:pPr>
            <a:r>
              <a:rPr lang="uk-UA" sz="1600" dirty="0">
                <a:latin typeface="Times New Roman" panose="02020603050405020304" pitchFamily="18" charset="0"/>
                <a:cs typeface="Times New Roman" panose="02020603050405020304" pitchFamily="18" charset="0"/>
              </a:rPr>
              <a:t>подовжити цикл дисципліни, оскільки 5 днів недостатньо для засвоєння матеріалу;</a:t>
            </a:r>
          </a:p>
          <a:p>
            <a:pPr>
              <a:lnSpc>
                <a:spcPct val="120000"/>
              </a:lnSpc>
              <a:spcBef>
                <a:spcPts val="0"/>
              </a:spcBef>
              <a:buFont typeface="Arial" panose="020B0604020202020204" pitchFamily="34" charset="0"/>
              <a:buChar char="•"/>
            </a:pPr>
            <a:r>
              <a:rPr lang="uk-UA" sz="1600" dirty="0">
                <a:latin typeface="Times New Roman" panose="02020603050405020304" pitchFamily="18" charset="0"/>
                <a:cs typeface="Times New Roman" panose="02020603050405020304" pitchFamily="18" charset="0"/>
              </a:rPr>
              <a:t>покращити матеріально-технічну базу (ремонт аудиторій, опалення, належні умови для навчання;</a:t>
            </a:r>
          </a:p>
          <a:p>
            <a:pPr>
              <a:lnSpc>
                <a:spcPct val="120000"/>
              </a:lnSpc>
              <a:spcBef>
                <a:spcPts val="0"/>
              </a:spcBef>
              <a:buFont typeface="Arial" panose="020B0604020202020204" pitchFamily="34" charset="0"/>
              <a:buChar char="•"/>
            </a:pPr>
            <a:r>
              <a:rPr lang="uk-UA" sz="1600" dirty="0">
                <a:latin typeface="Times New Roman" panose="02020603050405020304" pitchFamily="18" charset="0"/>
                <a:cs typeface="Times New Roman" panose="02020603050405020304" pitchFamily="18" charset="0"/>
              </a:rPr>
              <a:t>забезпечити доступ до лікарень та пацієнтів для практичного навчання.</a:t>
            </a:r>
          </a:p>
          <a:p>
            <a:pPr>
              <a:lnSpc>
                <a:spcPct val="120000"/>
              </a:lnSpc>
              <a:spcBef>
                <a:spcPts val="0"/>
              </a:spcBef>
              <a:buFont typeface="Arial" panose="020B0604020202020204" pitchFamily="34" charset="0"/>
              <a:buChar char="•"/>
            </a:pPr>
            <a:r>
              <a:rPr lang="uk-UA" sz="1600" dirty="0">
                <a:latin typeface="Times New Roman" panose="02020603050405020304" pitchFamily="18" charset="0"/>
                <a:cs typeface="Times New Roman" panose="02020603050405020304" pitchFamily="18" charset="0"/>
              </a:rPr>
              <a:t>зменшити навчальне навантаження за короткий період (велика кількість тестів і контрольних).</a:t>
            </a:r>
          </a:p>
          <a:p>
            <a:pPr marL="0" indent="0" algn="ctr">
              <a:lnSpc>
                <a:spcPct val="120000"/>
              </a:lnSpc>
              <a:spcBef>
                <a:spcPts val="0"/>
              </a:spcBef>
              <a:buNone/>
            </a:pPr>
            <a:r>
              <a:rPr lang="uk-UA" sz="1600" dirty="0">
                <a:latin typeface="Times New Roman" panose="02020603050405020304" pitchFamily="18" charset="0"/>
                <a:cs typeface="Times New Roman" panose="02020603050405020304" pitchFamily="18" charset="0"/>
              </a:rPr>
              <a:t>Загалом курс сприймається добре, але потребує покращення організаційних та технічних аспектів.</a:t>
            </a:r>
          </a:p>
          <a:p>
            <a:pPr marL="0" indent="0" algn="ctr">
              <a:buFont typeface="Wingdings 3" charset="2"/>
              <a:buNone/>
            </a:pPr>
            <a:endParaRPr lang="uk-UA" sz="1600" b="1" u="sng" dirty="0">
              <a:cs typeface="Times New Roman" panose="02020603050405020304" pitchFamily="18" charset="0"/>
            </a:endParaRPr>
          </a:p>
        </p:txBody>
      </p:sp>
      <p:pic>
        <p:nvPicPr>
          <p:cNvPr id="6" name="Рисунок 5">
            <a:extLst>
              <a:ext uri="{FF2B5EF4-FFF2-40B4-BE49-F238E27FC236}">
                <a16:creationId xmlns:a16="http://schemas.microsoft.com/office/drawing/2014/main" id="{AF5BF720-A064-E7A4-B66C-1818EA263F63}"/>
              </a:ext>
            </a:extLst>
          </p:cNvPr>
          <p:cNvPicPr>
            <a:picLocks noChangeAspect="1"/>
          </p:cNvPicPr>
          <p:nvPr/>
        </p:nvPicPr>
        <p:blipFill>
          <a:blip r:embed="rId2"/>
          <a:stretch>
            <a:fillRect/>
          </a:stretch>
        </p:blipFill>
        <p:spPr>
          <a:xfrm>
            <a:off x="127822" y="80195"/>
            <a:ext cx="682625" cy="800126"/>
          </a:xfrm>
          <a:prstGeom prst="rect">
            <a:avLst/>
          </a:prstGeom>
        </p:spPr>
      </p:pic>
      <p:sp>
        <p:nvSpPr>
          <p:cNvPr id="7" name="TextBox 6">
            <a:extLst>
              <a:ext uri="{FF2B5EF4-FFF2-40B4-BE49-F238E27FC236}">
                <a16:creationId xmlns:a16="http://schemas.microsoft.com/office/drawing/2014/main" id="{C3416FC9-C9B9-22A9-CD0E-DC0A66583945}"/>
              </a:ext>
            </a:extLst>
          </p:cNvPr>
          <p:cNvSpPr txBox="1"/>
          <p:nvPr/>
        </p:nvSpPr>
        <p:spPr>
          <a:xfrm>
            <a:off x="127822" y="6390968"/>
            <a:ext cx="3220064" cy="369332"/>
          </a:xfrm>
          <a:prstGeom prst="rect">
            <a:avLst/>
          </a:prstGeom>
          <a:noFill/>
        </p:spPr>
        <p:txBody>
          <a:bodyPr wrap="square">
            <a:spAutoFit/>
          </a:bodyPr>
          <a:lstStyle/>
          <a:p>
            <a:r>
              <a:rPr lang="ru-RU" dirty="0" err="1"/>
              <a:t>Кількість</a:t>
            </a:r>
            <a:r>
              <a:rPr lang="ru-RU" dirty="0"/>
              <a:t> </a:t>
            </a:r>
            <a:r>
              <a:rPr lang="ru-RU" dirty="0" err="1"/>
              <a:t>респондентів</a:t>
            </a:r>
            <a:r>
              <a:rPr lang="ru-RU" dirty="0"/>
              <a:t> -82</a:t>
            </a:r>
            <a:endParaRPr lang="ru-UA" dirty="0"/>
          </a:p>
        </p:txBody>
      </p:sp>
    </p:spTree>
    <p:extLst>
      <p:ext uri="{BB962C8B-B14F-4D97-AF65-F5344CB8AC3E}">
        <p14:creationId xmlns:p14="http://schemas.microsoft.com/office/powerpoint/2010/main" val="2452838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1C1274-6303-0274-44AD-C69D770A377D}"/>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FDB0C72D-7F09-F07E-32C1-F12B6F0C1D49}"/>
              </a:ext>
            </a:extLst>
          </p:cNvPr>
          <p:cNvSpPr>
            <a:spLocks noGrp="1"/>
          </p:cNvSpPr>
          <p:nvPr>
            <p:ph type="title"/>
          </p:nvPr>
        </p:nvSpPr>
        <p:spPr>
          <a:xfrm>
            <a:off x="1278896" y="177707"/>
            <a:ext cx="7039897" cy="505140"/>
          </a:xfrm>
        </p:spPr>
        <p:txBody>
          <a:bodyPr>
            <a:normAutofit fontScale="90000"/>
          </a:bodyPr>
          <a:lstStyle/>
          <a:p>
            <a:pPr algn="ctr"/>
            <a:r>
              <a:rPr lang="uk-UA" b="1" dirty="0">
                <a:latin typeface="Times New Roman" panose="02020603050405020304" pitchFamily="18" charset="0"/>
                <a:cs typeface="Times New Roman" panose="02020603050405020304" pitchFamily="18" charset="0"/>
              </a:rPr>
              <a:t>Кафедра медичної біології та хімії</a:t>
            </a:r>
          </a:p>
        </p:txBody>
      </p:sp>
      <p:sp>
        <p:nvSpPr>
          <p:cNvPr id="3" name="Місце для вмісту 2">
            <a:extLst>
              <a:ext uri="{FF2B5EF4-FFF2-40B4-BE49-F238E27FC236}">
                <a16:creationId xmlns:a16="http://schemas.microsoft.com/office/drawing/2014/main" id="{7EF7C24C-0936-8673-2542-7C7746869ACD}"/>
              </a:ext>
            </a:extLst>
          </p:cNvPr>
          <p:cNvSpPr>
            <a:spLocks noGrp="1"/>
          </p:cNvSpPr>
          <p:nvPr>
            <p:ph idx="1"/>
          </p:nvPr>
        </p:nvSpPr>
        <p:spPr>
          <a:xfrm>
            <a:off x="298580" y="857051"/>
            <a:ext cx="3871083" cy="5290168"/>
          </a:xfrm>
        </p:spPr>
        <p:txBody>
          <a:bodyPr>
            <a:normAutofit/>
          </a:bodyPr>
          <a:lstStyle/>
          <a:p>
            <a:pPr marL="0" indent="0">
              <a:lnSpc>
                <a:spcPct val="100000"/>
              </a:lnSpc>
              <a:spcBef>
                <a:spcPts val="0"/>
              </a:spcBef>
              <a:buNone/>
            </a:pPr>
            <a:r>
              <a:rPr lang="uk-UA" sz="1600" b="1" u="sng" dirty="0">
                <a:latin typeface="Times New Roman" panose="02020603050405020304" pitchFamily="18" charset="0"/>
                <a:cs typeface="Times New Roman" panose="02020603050405020304" pitchFamily="18" charset="0"/>
              </a:rPr>
              <a:t>Дисципліни, що викладають:</a:t>
            </a:r>
          </a:p>
          <a:p>
            <a:pPr>
              <a:lnSpc>
                <a:spcPct val="100000"/>
              </a:lnSpc>
              <a:spcBef>
                <a:spcPts val="0"/>
              </a:spcBef>
            </a:pPr>
            <a:r>
              <a:rPr lang="uk-UA" sz="1600" dirty="0">
                <a:latin typeface="Times New Roman" panose="02020603050405020304" pitchFamily="18" charset="0"/>
                <a:cs typeface="Times New Roman" panose="02020603050405020304" pitchFamily="18" charset="0"/>
              </a:rPr>
              <a:t>Медична біологія</a:t>
            </a:r>
          </a:p>
          <a:p>
            <a:pPr>
              <a:lnSpc>
                <a:spcPct val="100000"/>
              </a:lnSpc>
              <a:spcBef>
                <a:spcPts val="0"/>
              </a:spcBef>
            </a:pPr>
            <a:r>
              <a:rPr lang="uk-UA" sz="1600" dirty="0">
                <a:latin typeface="Times New Roman" panose="02020603050405020304" pitchFamily="18" charset="0"/>
                <a:cs typeface="Times New Roman" panose="02020603050405020304" pitchFamily="18" charset="0"/>
              </a:rPr>
              <a:t>Біологічна та </a:t>
            </a:r>
            <a:r>
              <a:rPr lang="uk-UA" sz="1600" dirty="0" err="1">
                <a:latin typeface="Times New Roman" panose="02020603050405020304" pitchFamily="18" charset="0"/>
                <a:cs typeface="Times New Roman" panose="02020603050405020304" pitchFamily="18" charset="0"/>
              </a:rPr>
              <a:t>біорганічна</a:t>
            </a:r>
            <a:r>
              <a:rPr lang="uk-UA" sz="1600" dirty="0">
                <a:latin typeface="Times New Roman" panose="02020603050405020304" pitchFamily="18" charset="0"/>
                <a:cs typeface="Times New Roman" panose="02020603050405020304" pitchFamily="18" charset="0"/>
              </a:rPr>
              <a:t> хімія</a:t>
            </a:r>
          </a:p>
          <a:p>
            <a:pPr>
              <a:lnSpc>
                <a:spcPct val="100000"/>
              </a:lnSpc>
              <a:spcBef>
                <a:spcPts val="0"/>
              </a:spcBef>
            </a:pPr>
            <a:r>
              <a:rPr lang="uk-UA" sz="1600" dirty="0">
                <a:latin typeface="Times New Roman" panose="02020603050405020304" pitchFamily="18" charset="0"/>
                <a:cs typeface="Times New Roman" panose="02020603050405020304" pitchFamily="18" charset="0"/>
              </a:rPr>
              <a:t>Медична хімія</a:t>
            </a:r>
          </a:p>
          <a:p>
            <a:pPr marL="0" indent="0">
              <a:lnSpc>
                <a:spcPct val="100000"/>
              </a:lnSpc>
              <a:spcBef>
                <a:spcPts val="0"/>
              </a:spcBef>
              <a:buNone/>
            </a:pPr>
            <a:endParaRPr lang="uk-UA" sz="1600" dirty="0">
              <a:solidFill>
                <a:schemeClr val="tx1">
                  <a:lumMod val="75000"/>
                  <a:lumOff val="25000"/>
                </a:schemeClr>
              </a:solidFill>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uk-UA" sz="1600" dirty="0">
                <a:solidFill>
                  <a:schemeClr val="tx1">
                    <a:lumMod val="75000"/>
                    <a:lumOff val="25000"/>
                  </a:schemeClr>
                </a:solidFill>
                <a:latin typeface="Times New Roman" panose="02020603050405020304" pitchFamily="18" charset="0"/>
                <a:cs typeface="Times New Roman" panose="02020603050405020304" pitchFamily="18" charset="0"/>
              </a:rPr>
              <a:t>91% здобувачів зазначили, що їхній рівень теоретичної підготовки підвищився після завершення дисципліни</a:t>
            </a:r>
          </a:p>
          <a:p>
            <a:pPr marL="0" indent="0">
              <a:lnSpc>
                <a:spcPct val="100000"/>
              </a:lnSpc>
              <a:spcBef>
                <a:spcPts val="0"/>
              </a:spcBef>
              <a:buNone/>
            </a:pPr>
            <a:br>
              <a:rPr lang="uk-UA" sz="1600" dirty="0">
                <a:solidFill>
                  <a:schemeClr val="tx1">
                    <a:lumMod val="75000"/>
                    <a:lumOff val="25000"/>
                  </a:schemeClr>
                </a:solidFill>
                <a:latin typeface="Times New Roman" panose="02020603050405020304" pitchFamily="18" charset="0"/>
                <a:cs typeface="Times New Roman" panose="02020603050405020304" pitchFamily="18" charset="0"/>
              </a:rPr>
            </a:br>
            <a:r>
              <a:rPr lang="uk-UA" sz="1600" dirty="0">
                <a:solidFill>
                  <a:schemeClr val="tx1">
                    <a:lumMod val="75000"/>
                    <a:lumOff val="25000"/>
                  </a:schemeClr>
                </a:solidFill>
                <a:latin typeface="Times New Roman" panose="02020603050405020304" pitchFamily="18" charset="0"/>
                <a:cs typeface="Times New Roman" panose="02020603050405020304" pitchFamily="18" charset="0"/>
              </a:rPr>
              <a:t>82% здобувачів відзначили покращення практичних навичок</a:t>
            </a:r>
          </a:p>
          <a:p>
            <a:pPr marL="0" indent="0">
              <a:lnSpc>
                <a:spcPct val="100000"/>
              </a:lnSpc>
              <a:spcBef>
                <a:spcPts val="0"/>
              </a:spcBef>
              <a:buNone/>
            </a:pPr>
            <a:r>
              <a:rPr lang="uk-UA" sz="1600" dirty="0">
                <a:solidFill>
                  <a:schemeClr val="tx1">
                    <a:lumMod val="75000"/>
                    <a:lumOff val="25000"/>
                  </a:schemeClr>
                </a:solidFill>
                <a:latin typeface="Times New Roman" panose="02020603050405020304" pitchFamily="18" charset="0"/>
                <a:cs typeface="Times New Roman" panose="02020603050405020304" pitchFamily="18" charset="0"/>
              </a:rPr>
              <a:t>81% здобувачів готові рекомендувати кафедру іншим.</a:t>
            </a:r>
          </a:p>
          <a:p>
            <a:pPr marL="0" indent="0">
              <a:buNone/>
            </a:pPr>
            <a:endParaRPr lang="ru-RU" sz="1200" dirty="0"/>
          </a:p>
          <a:p>
            <a:pPr marL="0" indent="0">
              <a:buNone/>
            </a:pPr>
            <a:endParaRPr lang="ru-RU" sz="1200" dirty="0"/>
          </a:p>
          <a:p>
            <a:endParaRPr lang="ru-RU" sz="1600" dirty="0">
              <a:cs typeface="Calibri Light" panose="020F0302020204030204" pitchFamily="34" charset="0"/>
            </a:endParaRPr>
          </a:p>
          <a:p>
            <a:endParaRPr lang="ru-RU" sz="1600" dirty="0">
              <a:cs typeface="Calibri Light" panose="020F0302020204030204" pitchFamily="34" charset="0"/>
            </a:endParaRPr>
          </a:p>
        </p:txBody>
      </p:sp>
      <p:sp>
        <p:nvSpPr>
          <p:cNvPr id="5" name="Місце для вмісту 2">
            <a:extLst>
              <a:ext uri="{FF2B5EF4-FFF2-40B4-BE49-F238E27FC236}">
                <a16:creationId xmlns:a16="http://schemas.microsoft.com/office/drawing/2014/main" id="{295146AB-7383-84F4-C524-F6688CC519E9}"/>
              </a:ext>
            </a:extLst>
          </p:cNvPr>
          <p:cNvSpPr txBox="1">
            <a:spLocks/>
          </p:cNvSpPr>
          <p:nvPr/>
        </p:nvSpPr>
        <p:spPr>
          <a:xfrm>
            <a:off x="4270249" y="765110"/>
            <a:ext cx="4659188" cy="5925645"/>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nSpc>
                <a:spcPct val="120000"/>
              </a:lnSpc>
              <a:spcBef>
                <a:spcPts val="0"/>
              </a:spcBef>
              <a:buNone/>
            </a:pPr>
            <a:r>
              <a:rPr lang="uk-UA" b="1" dirty="0">
                <a:latin typeface="Times New Roman" panose="02020603050405020304" pitchFamily="18" charset="0"/>
                <a:cs typeface="Times New Roman" panose="02020603050405020304" pitchFamily="18" charset="0"/>
              </a:rPr>
              <a:t>Аналіз складових позитивної оцінки:</a:t>
            </a:r>
            <a:br>
              <a:rPr lang="uk-UA"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Педагогічна майстерність: 85%</a:t>
            </a:r>
          </a:p>
          <a:p>
            <a:pPr marL="0" indent="0">
              <a:lnSpc>
                <a:spcPct val="120000"/>
              </a:lnSpc>
              <a:spcBef>
                <a:spcPts val="0"/>
              </a:spcBef>
              <a:buNone/>
            </a:pPr>
            <a:r>
              <a:rPr lang="uk-UA" dirty="0">
                <a:latin typeface="Times New Roman" panose="02020603050405020304" pitchFamily="18" charset="0"/>
                <a:cs typeface="Times New Roman" panose="02020603050405020304" pitchFamily="18" charset="0"/>
              </a:rPr>
              <a:t>Залученість здобувачів: 10%</a:t>
            </a:r>
          </a:p>
          <a:p>
            <a:pPr marL="0" indent="0">
              <a:lnSpc>
                <a:spcPct val="120000"/>
              </a:lnSpc>
              <a:spcBef>
                <a:spcPts val="0"/>
              </a:spcBef>
              <a:buNone/>
            </a:pPr>
            <a:r>
              <a:rPr lang="uk-UA" dirty="0">
                <a:latin typeface="Times New Roman" panose="02020603050405020304" pitchFamily="18" charset="0"/>
                <a:cs typeface="Times New Roman" panose="02020603050405020304" pitchFamily="18" charset="0"/>
              </a:rPr>
              <a:t>Комунікаційні навички: 7%</a:t>
            </a:r>
            <a:br>
              <a:rPr lang="uk-UA"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r>
              <a:rPr lang="uk-UA" b="1" dirty="0">
                <a:solidFill>
                  <a:prstClr val="black"/>
                </a:solidFill>
                <a:latin typeface="Times New Roman" panose="02020603050405020304" pitchFamily="18" charset="0"/>
                <a:cs typeface="Times New Roman" panose="02020603050405020304" pitchFamily="18" charset="0"/>
              </a:rPr>
              <a:t>Аналіз складових негативної оцінки:</a:t>
            </a:r>
          </a:p>
          <a:p>
            <a:pPr marL="0" indent="0" algn="just">
              <a:spcBef>
                <a:spcPts val="0"/>
              </a:spcBef>
              <a:buNone/>
            </a:pPr>
            <a:r>
              <a:rPr lang="uk-UA" dirty="0">
                <a:latin typeface="Times New Roman" panose="02020603050405020304" pitchFamily="18" charset="0"/>
                <a:cs typeface="Times New Roman" panose="02020603050405020304" pitchFamily="18" charset="0"/>
              </a:rPr>
              <a:t>Головною проблемою здобувачі вважають застарілі методи навчання та відсутність сучасного обладнання, що суттєво ускладнює сприйняття матеріалу. Надмірний психологічний тиск та високі вимоги під час іспитів також викликають невдоволення здобувачів.  </a:t>
            </a:r>
          </a:p>
          <a:p>
            <a:pPr marL="0" indent="0" algn="ctr">
              <a:spcBef>
                <a:spcPts val="0"/>
              </a:spcBef>
              <a:buNone/>
            </a:pPr>
            <a:r>
              <a:rPr lang="uk-UA" b="1" dirty="0">
                <a:latin typeface="Times New Roman" panose="02020603050405020304" pitchFamily="18" charset="0"/>
                <a:cs typeface="Times New Roman" panose="02020603050405020304" pitchFamily="18" charset="0"/>
              </a:rPr>
              <a:t>Основні побажання</a:t>
            </a:r>
            <a:r>
              <a:rPr lang="uk-UA" dirty="0">
                <a:latin typeface="Times New Roman" panose="02020603050405020304" pitchFamily="18" charset="0"/>
                <a:cs typeface="Times New Roman" panose="02020603050405020304" pitchFamily="18" charset="0"/>
              </a:rPr>
              <a:t>:</a:t>
            </a:r>
          </a:p>
          <a:p>
            <a:pPr marL="0" indent="0" algn="just">
              <a:lnSpc>
                <a:spcPct val="120000"/>
              </a:lnSpc>
              <a:spcBef>
                <a:spcPts val="0"/>
              </a:spcBef>
              <a:buNone/>
            </a:pPr>
            <a:r>
              <a:rPr lang="uk-UA" dirty="0">
                <a:latin typeface="Times New Roman" panose="02020603050405020304" pitchFamily="18" charset="0"/>
                <a:cs typeface="Times New Roman" panose="02020603050405020304" pitchFamily="18" charset="0"/>
              </a:rPr>
              <a:t>Побажання щодо покращення процесу навчання – 20%. Більше практичних занять, використання сучасної техніки, краща структурованість матеріалу, покращення онлайн-навчання.</a:t>
            </a:r>
          </a:p>
          <a:p>
            <a:pPr>
              <a:lnSpc>
                <a:spcPct val="120000"/>
              </a:lnSpc>
              <a:spcBef>
                <a:spcPts val="0"/>
              </a:spcBef>
              <a:buFont typeface="Arial" panose="020B0604020202020204" pitchFamily="34" charset="0"/>
              <a:buChar char="•"/>
            </a:pPr>
            <a:endParaRPr lang="ru-RU" sz="1200" dirty="0"/>
          </a:p>
          <a:p>
            <a:pPr marL="0" indent="0" algn="ctr">
              <a:buFont typeface="Wingdings 3" charset="2"/>
              <a:buNone/>
            </a:pPr>
            <a:endParaRPr lang="uk-UA" sz="1600" b="1" u="sng" dirty="0">
              <a:cs typeface="Times New Roman" panose="02020603050405020304" pitchFamily="18" charset="0"/>
            </a:endParaRPr>
          </a:p>
        </p:txBody>
      </p:sp>
      <p:pic>
        <p:nvPicPr>
          <p:cNvPr id="6" name="Рисунок 5">
            <a:extLst>
              <a:ext uri="{FF2B5EF4-FFF2-40B4-BE49-F238E27FC236}">
                <a16:creationId xmlns:a16="http://schemas.microsoft.com/office/drawing/2014/main" id="{E91D852A-722C-DF69-F542-A2A3C0BE85C1}"/>
              </a:ext>
            </a:extLst>
          </p:cNvPr>
          <p:cNvPicPr>
            <a:picLocks noChangeAspect="1"/>
          </p:cNvPicPr>
          <p:nvPr/>
        </p:nvPicPr>
        <p:blipFill>
          <a:blip r:embed="rId2"/>
          <a:stretch>
            <a:fillRect/>
          </a:stretch>
        </p:blipFill>
        <p:spPr>
          <a:xfrm>
            <a:off x="0" y="56925"/>
            <a:ext cx="682625" cy="800126"/>
          </a:xfrm>
          <a:prstGeom prst="rect">
            <a:avLst/>
          </a:prstGeom>
        </p:spPr>
      </p:pic>
      <p:sp>
        <p:nvSpPr>
          <p:cNvPr id="7" name="TextBox 6">
            <a:extLst>
              <a:ext uri="{FF2B5EF4-FFF2-40B4-BE49-F238E27FC236}">
                <a16:creationId xmlns:a16="http://schemas.microsoft.com/office/drawing/2014/main" id="{92E38022-C176-732E-A47A-E6E34EE9540E}"/>
              </a:ext>
            </a:extLst>
          </p:cNvPr>
          <p:cNvSpPr txBox="1"/>
          <p:nvPr/>
        </p:nvSpPr>
        <p:spPr>
          <a:xfrm>
            <a:off x="214563" y="6321423"/>
            <a:ext cx="3127248" cy="369332"/>
          </a:xfrm>
          <a:prstGeom prst="rect">
            <a:avLst/>
          </a:prstGeom>
          <a:noFill/>
        </p:spPr>
        <p:txBody>
          <a:bodyPr wrap="square">
            <a:spAutoFit/>
          </a:bodyPr>
          <a:lstStyle/>
          <a:p>
            <a:r>
              <a:rPr lang="ru-RU" dirty="0" err="1">
                <a:latin typeface="Times New Roman" panose="02020603050405020304" pitchFamily="18" charset="0"/>
                <a:cs typeface="Times New Roman" panose="02020603050405020304" pitchFamily="18" charset="0"/>
              </a:rPr>
              <a:t>Кількість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респондентів</a:t>
            </a:r>
            <a:r>
              <a:rPr lang="ru-RU" u="sng"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-210 </a:t>
            </a:r>
            <a:endParaRPr lang="ru-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31820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7A4AE2-5247-65FC-4CCB-C2F0CFED017C}"/>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5EB31F-5718-C77A-6C75-98FCE4031430}"/>
              </a:ext>
            </a:extLst>
          </p:cNvPr>
          <p:cNvSpPr>
            <a:spLocks noGrp="1"/>
          </p:cNvSpPr>
          <p:nvPr>
            <p:ph type="title"/>
          </p:nvPr>
        </p:nvSpPr>
        <p:spPr>
          <a:xfrm>
            <a:off x="979714" y="58648"/>
            <a:ext cx="7957808" cy="659810"/>
          </a:xfrm>
        </p:spPr>
        <p:txBody>
          <a:bodyPr>
            <a:normAutofit/>
          </a:bodyPr>
          <a:lstStyle/>
          <a:p>
            <a:pPr algn="ctr"/>
            <a:r>
              <a:rPr lang="uk-UA" sz="2400" b="1" dirty="0">
                <a:latin typeface="Times New Roman" panose="02020603050405020304" pitchFamily="18" charset="0"/>
                <a:cs typeface="Times New Roman" panose="02020603050405020304" pitchFamily="18" charset="0"/>
              </a:rPr>
              <a:t>Кафедра медицини катастроф та військової медицини</a:t>
            </a:r>
          </a:p>
        </p:txBody>
      </p:sp>
      <p:sp>
        <p:nvSpPr>
          <p:cNvPr id="3" name="Місце для вмісту 2">
            <a:extLst>
              <a:ext uri="{FF2B5EF4-FFF2-40B4-BE49-F238E27FC236}">
                <a16:creationId xmlns:a16="http://schemas.microsoft.com/office/drawing/2014/main" id="{B61C6F89-91C6-B1B9-5FB0-2BB8C2E10345}"/>
              </a:ext>
            </a:extLst>
          </p:cNvPr>
          <p:cNvSpPr>
            <a:spLocks noGrp="1"/>
          </p:cNvSpPr>
          <p:nvPr>
            <p:ph idx="1"/>
          </p:nvPr>
        </p:nvSpPr>
        <p:spPr>
          <a:xfrm>
            <a:off x="206478" y="995979"/>
            <a:ext cx="3871746" cy="5345108"/>
          </a:xfrm>
        </p:spPr>
        <p:txBody>
          <a:bodyPr>
            <a:normAutofit/>
          </a:bodyPr>
          <a:lstStyle/>
          <a:p>
            <a:pPr marL="0" indent="0">
              <a:buNone/>
            </a:pPr>
            <a:r>
              <a:rPr lang="uk-UA" sz="1700" b="1" u="sng" dirty="0">
                <a:latin typeface="Times New Roman" panose="02020603050405020304" pitchFamily="18" charset="0"/>
                <a:cs typeface="Times New Roman" panose="02020603050405020304" pitchFamily="18" charset="0"/>
              </a:rPr>
              <a:t>Дисципліни, що викладають:</a:t>
            </a:r>
          </a:p>
          <a:p>
            <a:r>
              <a:rPr lang="uk-UA" sz="1700" dirty="0">
                <a:latin typeface="Times New Roman" panose="02020603050405020304" pitchFamily="18" charset="0"/>
                <a:cs typeface="Times New Roman" panose="02020603050405020304" pitchFamily="18" charset="0"/>
              </a:rPr>
              <a:t>Підготовка офіцерів запасу</a:t>
            </a:r>
            <a:br>
              <a:rPr lang="uk-UA" sz="1700" dirty="0">
                <a:latin typeface="Times New Roman" panose="02020603050405020304" pitchFamily="18" charset="0"/>
                <a:cs typeface="Times New Roman" panose="02020603050405020304" pitchFamily="18" charset="0"/>
              </a:rPr>
            </a:br>
            <a:endParaRPr lang="uk-UA" sz="1700" dirty="0">
              <a:latin typeface="Times New Roman" panose="02020603050405020304" pitchFamily="18" charset="0"/>
              <a:cs typeface="Times New Roman" panose="02020603050405020304" pitchFamily="18" charset="0"/>
            </a:endParaRPr>
          </a:p>
          <a:p>
            <a:endParaRPr lang="uk-UA" sz="1700" dirty="0">
              <a:solidFill>
                <a:schemeClr val="tx1">
                  <a:lumMod val="75000"/>
                  <a:lumOff val="25000"/>
                </a:schemeClr>
              </a:solidFill>
              <a:latin typeface="Times New Roman" panose="02020603050405020304" pitchFamily="18" charset="0"/>
              <a:cs typeface="Times New Roman" panose="02020603050405020304" pitchFamily="18" charset="0"/>
            </a:endParaRPr>
          </a:p>
          <a:p>
            <a:pPr marL="0" indent="0">
              <a:buNone/>
            </a:pPr>
            <a:r>
              <a:rPr lang="uk-UA" sz="1700" dirty="0">
                <a:solidFill>
                  <a:schemeClr val="tx1">
                    <a:lumMod val="75000"/>
                    <a:lumOff val="25000"/>
                  </a:schemeClr>
                </a:solidFill>
                <a:latin typeface="Times New Roman" panose="02020603050405020304" pitchFamily="18" charset="0"/>
                <a:cs typeface="Times New Roman" panose="02020603050405020304" pitchFamily="18" charset="0"/>
              </a:rPr>
              <a:t>98% здобувачів зазначили, що їхній рівень теоретичної підготовки підвищився після завершення дисципліни</a:t>
            </a:r>
          </a:p>
          <a:p>
            <a:pPr marL="0" indent="0">
              <a:lnSpc>
                <a:spcPct val="120000"/>
              </a:lnSpc>
              <a:spcBef>
                <a:spcPts val="0"/>
              </a:spcBef>
              <a:buNone/>
            </a:pPr>
            <a:r>
              <a:rPr lang="uk-UA" sz="1700" dirty="0">
                <a:solidFill>
                  <a:schemeClr val="tx1">
                    <a:lumMod val="75000"/>
                    <a:lumOff val="25000"/>
                  </a:schemeClr>
                </a:solidFill>
                <a:latin typeface="Times New Roman" panose="02020603050405020304" pitchFamily="18" charset="0"/>
                <a:cs typeface="Times New Roman" panose="02020603050405020304" pitchFamily="18" charset="0"/>
              </a:rPr>
              <a:t>95% здобувачів відзначили покращення практичних навичок</a:t>
            </a:r>
          </a:p>
          <a:p>
            <a:pPr marL="0" indent="0">
              <a:lnSpc>
                <a:spcPct val="120000"/>
              </a:lnSpc>
              <a:spcBef>
                <a:spcPts val="0"/>
              </a:spcBef>
              <a:buNone/>
            </a:pPr>
            <a:r>
              <a:rPr lang="uk-UA" sz="1700" dirty="0">
                <a:solidFill>
                  <a:schemeClr val="tx1">
                    <a:lumMod val="75000"/>
                    <a:lumOff val="25000"/>
                  </a:schemeClr>
                </a:solidFill>
                <a:latin typeface="Times New Roman" panose="02020603050405020304" pitchFamily="18" charset="0"/>
                <a:cs typeface="Times New Roman" panose="02020603050405020304" pitchFamily="18" charset="0"/>
              </a:rPr>
              <a:t>99% здобувачів готові рекомендувати кафедру іншим.</a:t>
            </a:r>
          </a:p>
          <a:p>
            <a:endParaRPr lang="ru-RU" sz="1800" dirty="0">
              <a:solidFill>
                <a:srgbClr val="000000"/>
              </a:solidFill>
              <a:latin typeface="Calibri" panose="020F0502020204030204" pitchFamily="34" charset="0"/>
              <a:cs typeface="Calibri Light" panose="020F0302020204030204" pitchFamily="34" charset="0"/>
            </a:endParaRPr>
          </a:p>
          <a:p>
            <a:endParaRPr lang="ru-RU" sz="1600" dirty="0">
              <a:cs typeface="Calibri Light" panose="020F0302020204030204" pitchFamily="34" charset="0"/>
            </a:endParaRPr>
          </a:p>
        </p:txBody>
      </p:sp>
      <p:sp>
        <p:nvSpPr>
          <p:cNvPr id="5" name="Місце для вмісту 2">
            <a:extLst>
              <a:ext uri="{FF2B5EF4-FFF2-40B4-BE49-F238E27FC236}">
                <a16:creationId xmlns:a16="http://schemas.microsoft.com/office/drawing/2014/main" id="{8E4857BF-0C64-C465-E3F1-699246ED2E65}"/>
              </a:ext>
            </a:extLst>
          </p:cNvPr>
          <p:cNvSpPr txBox="1">
            <a:spLocks/>
          </p:cNvSpPr>
          <p:nvPr/>
        </p:nvSpPr>
        <p:spPr>
          <a:xfrm>
            <a:off x="4078224" y="1063690"/>
            <a:ext cx="4981800" cy="5646729"/>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ctr">
              <a:buNone/>
            </a:pPr>
            <a:r>
              <a:rPr kumimoji="0" lang="uk-UA" sz="16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Аналіз складових позитивної оцінки:</a:t>
            </a:r>
            <a:endParaRPr lang="uk-UA" sz="1600" b="1" u="sng" dirty="0">
              <a:solidFill>
                <a:prstClr val="black"/>
              </a:solidFill>
              <a:latin typeface="Times New Roman" panose="02020603050405020304" pitchFamily="18" charset="0"/>
              <a:cs typeface="Times New Roman" panose="02020603050405020304" pitchFamily="18" charset="0"/>
            </a:endParaRPr>
          </a:p>
          <a:p>
            <a:pPr>
              <a:spcBef>
                <a:spcPts val="0"/>
              </a:spcBef>
              <a:buFont typeface="Arial" panose="020B0604020202020204" pitchFamily="34" charset="0"/>
              <a:buChar char="•"/>
            </a:pPr>
            <a:r>
              <a:rPr lang="uk-UA" sz="1600" dirty="0">
                <a:latin typeface="Times New Roman" panose="02020603050405020304" pitchFamily="18" charset="0"/>
                <a:cs typeface="Times New Roman" panose="02020603050405020304" pitchFamily="18" charset="0"/>
              </a:rPr>
              <a:t>Педагогічна майстерність 47%</a:t>
            </a:r>
          </a:p>
          <a:p>
            <a:pPr>
              <a:spcBef>
                <a:spcPts val="0"/>
              </a:spcBef>
              <a:buFont typeface="Arial" panose="020B0604020202020204" pitchFamily="34" charset="0"/>
              <a:buChar char="•"/>
            </a:pPr>
            <a:r>
              <a:rPr lang="uk-UA" sz="1600" dirty="0">
                <a:latin typeface="Times New Roman" panose="02020603050405020304" pitchFamily="18" charset="0"/>
                <a:cs typeface="Times New Roman" panose="02020603050405020304" pitchFamily="18" charset="0"/>
              </a:rPr>
              <a:t>Залученість здобувачів – 7%</a:t>
            </a:r>
          </a:p>
          <a:p>
            <a:pPr>
              <a:spcBef>
                <a:spcPts val="0"/>
              </a:spcBef>
              <a:buFont typeface="Arial" panose="020B0604020202020204" pitchFamily="34" charset="0"/>
              <a:buChar char="•"/>
            </a:pPr>
            <a:r>
              <a:rPr lang="uk-UA" sz="1600" dirty="0">
                <a:latin typeface="Times New Roman" panose="02020603050405020304" pitchFamily="18" charset="0"/>
                <a:cs typeface="Times New Roman" panose="02020603050405020304" pitchFamily="18" charset="0"/>
              </a:rPr>
              <a:t>Комунікаційні навички – 6%</a:t>
            </a:r>
          </a:p>
          <a:p>
            <a:pPr>
              <a:spcBef>
                <a:spcPts val="0"/>
              </a:spcBef>
              <a:buFont typeface="Arial" panose="020B0604020202020204" pitchFamily="34" charset="0"/>
              <a:buChar char="•"/>
            </a:pPr>
            <a:r>
              <a:rPr lang="uk-UA" sz="1600" dirty="0">
                <a:latin typeface="Times New Roman" panose="02020603050405020304" pitchFamily="18" charset="0"/>
                <a:cs typeface="Times New Roman" panose="02020603050405020304" pitchFamily="18" charset="0"/>
              </a:rPr>
              <a:t>Інноваційність – 6%</a:t>
            </a:r>
          </a:p>
          <a:p>
            <a:pPr>
              <a:spcBef>
                <a:spcPts val="0"/>
              </a:spcBef>
              <a:buFont typeface="Arial" panose="020B0604020202020204" pitchFamily="34" charset="0"/>
              <a:buChar char="•"/>
            </a:pPr>
            <a:endParaRPr lang="uk-UA" sz="1600" dirty="0">
              <a:latin typeface="Times New Roman" panose="02020603050405020304" pitchFamily="18" charset="0"/>
              <a:cs typeface="Times New Roman" panose="02020603050405020304" pitchFamily="18" charset="0"/>
            </a:endParaRPr>
          </a:p>
          <a:p>
            <a:pPr marL="0" indent="0">
              <a:spcBef>
                <a:spcPts val="0"/>
              </a:spcBef>
              <a:buNone/>
            </a:pPr>
            <a:r>
              <a:rPr lang="uk-UA" sz="1600" b="1" dirty="0">
                <a:solidFill>
                  <a:prstClr val="black"/>
                </a:solidFill>
                <a:latin typeface="Times New Roman" panose="02020603050405020304" pitchFamily="18" charset="0"/>
                <a:cs typeface="Times New Roman" panose="02020603050405020304" pitchFamily="18" charset="0"/>
              </a:rPr>
              <a:t>Аналіз складових негативної оцінки:</a:t>
            </a:r>
          </a:p>
          <a:p>
            <a:pPr>
              <a:spcBef>
                <a:spcPts val="0"/>
              </a:spcBef>
              <a:buFont typeface="Arial" panose="020B0604020202020204" pitchFamily="34" charset="0"/>
              <a:buChar char="•"/>
            </a:pPr>
            <a:r>
              <a:rPr lang="uk-UA" sz="1600" dirty="0">
                <a:latin typeface="Times New Roman" panose="02020603050405020304" pitchFamily="18" charset="0"/>
                <a:cs typeface="Times New Roman" panose="02020603050405020304" pitchFamily="18" charset="0"/>
              </a:rPr>
              <a:t>Використання застарілих технік та бази – 17.5%</a:t>
            </a:r>
          </a:p>
          <a:p>
            <a:pPr>
              <a:spcBef>
                <a:spcPts val="0"/>
              </a:spcBef>
              <a:buFont typeface="Arial" panose="020B0604020202020204" pitchFamily="34" charset="0"/>
              <a:buChar char="•"/>
            </a:pPr>
            <a:r>
              <a:rPr lang="uk-UA" sz="1600" dirty="0">
                <a:latin typeface="Times New Roman" panose="02020603050405020304" pitchFamily="18" charset="0"/>
                <a:cs typeface="Times New Roman" panose="02020603050405020304" pitchFamily="18" charset="0"/>
              </a:rPr>
              <a:t>Надмірний психологічний тиск – 8.8%</a:t>
            </a:r>
          </a:p>
          <a:p>
            <a:pPr>
              <a:spcBef>
                <a:spcPts val="0"/>
              </a:spcBef>
              <a:buFont typeface="Arial" panose="020B0604020202020204" pitchFamily="34" charset="0"/>
              <a:buChar char="•"/>
            </a:pPr>
            <a:r>
              <a:rPr lang="uk-UA" sz="1600" dirty="0">
                <a:latin typeface="Times New Roman" panose="02020603050405020304" pitchFamily="18" charset="0"/>
                <a:cs typeface="Times New Roman" panose="02020603050405020304" pitchFamily="18" charset="0"/>
              </a:rPr>
              <a:t>Низька організаційна культура викладача – 7.0%</a:t>
            </a:r>
          </a:p>
          <a:p>
            <a:pPr>
              <a:spcBef>
                <a:spcPts val="0"/>
              </a:spcBef>
              <a:buFont typeface="Arial" panose="020B0604020202020204" pitchFamily="34" charset="0"/>
              <a:buChar char="•"/>
            </a:pPr>
            <a:r>
              <a:rPr lang="uk-UA" sz="1600" dirty="0">
                <a:latin typeface="Times New Roman" panose="02020603050405020304" pitchFamily="18" charset="0"/>
                <a:cs typeface="Times New Roman" panose="02020603050405020304" pitchFamily="18" charset="0"/>
              </a:rPr>
              <a:t>Неетична поведінка викладача – 5.3%</a:t>
            </a:r>
          </a:p>
          <a:p>
            <a:pPr>
              <a:spcBef>
                <a:spcPts val="0"/>
              </a:spcBef>
              <a:buFont typeface="Arial" panose="020B0604020202020204" pitchFamily="34" charset="0"/>
              <a:buChar char="•"/>
            </a:pPr>
            <a:r>
              <a:rPr lang="uk-UA" sz="1600" dirty="0">
                <a:latin typeface="Times New Roman" panose="02020603050405020304" pitchFamily="18" charset="0"/>
                <a:cs typeface="Times New Roman" panose="02020603050405020304" pitchFamily="18" charset="0"/>
              </a:rPr>
              <a:t>Негативна оцінка відсутня/немає складнощів – 43.9%</a:t>
            </a:r>
            <a:br>
              <a:rPr lang="uk-UA" sz="1600" dirty="0">
                <a:latin typeface="Times New Roman" panose="02020603050405020304" pitchFamily="18" charset="0"/>
                <a:cs typeface="Times New Roman" panose="02020603050405020304" pitchFamily="18" charset="0"/>
              </a:rPr>
            </a:br>
            <a:endParaRPr lang="uk-UA" sz="1600" dirty="0">
              <a:latin typeface="Times New Roman" panose="02020603050405020304" pitchFamily="18" charset="0"/>
              <a:cs typeface="Times New Roman" panose="02020603050405020304" pitchFamily="18" charset="0"/>
            </a:endParaRPr>
          </a:p>
          <a:p>
            <a:pPr marL="0" indent="0" algn="just">
              <a:spcBef>
                <a:spcPts val="0"/>
              </a:spcBef>
              <a:buNone/>
            </a:pPr>
            <a:r>
              <a:rPr lang="uk-UA" sz="1600" dirty="0">
                <a:latin typeface="Times New Roman" panose="02020603050405020304" pitchFamily="18" charset="0"/>
                <a:cs typeface="Times New Roman" panose="02020603050405020304" pitchFamily="18" charset="0"/>
              </a:rPr>
              <a:t>Аналіз коментарів здобувачів показує високий рівень задоволеності викладанням дисципліни. Більшість респондентів (55%) залишили загально-позитивні відгуки, відзначаючи високу якість викладання, доступність матеріалу та професіоналізм викладачів. Деякі з них особливо наголошують на доброзичливості та справедливості викладачів, що сприяло комфортному навчанню. Дисципліна має високу оцінку серед здобувачів, але потребує більшої орієнтації на практичні навички та вдосконалення організаційних аспектів навчання.</a:t>
            </a:r>
          </a:p>
          <a:p>
            <a:pPr>
              <a:spcBef>
                <a:spcPts val="0"/>
              </a:spcBef>
              <a:buFont typeface="Arial" panose="020B0604020202020204" pitchFamily="34" charset="0"/>
              <a:buChar char="•"/>
            </a:pPr>
            <a:endParaRPr lang="uk-UA" sz="1600" dirty="0">
              <a:cs typeface="Times New Roman" panose="02020603050405020304" pitchFamily="18" charset="0"/>
            </a:endParaRPr>
          </a:p>
          <a:p>
            <a:pPr marL="0" indent="0" algn="ctr">
              <a:buFont typeface="Wingdings 3" charset="2"/>
              <a:buNone/>
            </a:pPr>
            <a:endParaRPr lang="uk-UA" sz="1600" b="1" u="sng" dirty="0">
              <a:cs typeface="Times New Roman" panose="02020603050405020304" pitchFamily="18" charset="0"/>
            </a:endParaRPr>
          </a:p>
        </p:txBody>
      </p:sp>
      <p:pic>
        <p:nvPicPr>
          <p:cNvPr id="6" name="Рисунок 5">
            <a:extLst>
              <a:ext uri="{FF2B5EF4-FFF2-40B4-BE49-F238E27FC236}">
                <a16:creationId xmlns:a16="http://schemas.microsoft.com/office/drawing/2014/main" id="{8B1A5678-2728-D2C5-1554-C1F5D4CAFDF2}"/>
              </a:ext>
            </a:extLst>
          </p:cNvPr>
          <p:cNvPicPr>
            <a:picLocks noChangeAspect="1"/>
          </p:cNvPicPr>
          <p:nvPr/>
        </p:nvPicPr>
        <p:blipFill>
          <a:blip r:embed="rId2"/>
          <a:stretch>
            <a:fillRect/>
          </a:stretch>
        </p:blipFill>
        <p:spPr>
          <a:xfrm>
            <a:off x="98615" y="58647"/>
            <a:ext cx="682625" cy="800126"/>
          </a:xfrm>
          <a:prstGeom prst="rect">
            <a:avLst/>
          </a:prstGeom>
        </p:spPr>
      </p:pic>
      <p:sp>
        <p:nvSpPr>
          <p:cNvPr id="7" name="TextBox 6">
            <a:extLst>
              <a:ext uri="{FF2B5EF4-FFF2-40B4-BE49-F238E27FC236}">
                <a16:creationId xmlns:a16="http://schemas.microsoft.com/office/drawing/2014/main" id="{F68290DF-0A21-7C1A-D56B-902D68590CAC}"/>
              </a:ext>
            </a:extLst>
          </p:cNvPr>
          <p:cNvSpPr txBox="1"/>
          <p:nvPr/>
        </p:nvSpPr>
        <p:spPr>
          <a:xfrm>
            <a:off x="0" y="6341087"/>
            <a:ext cx="3220064" cy="369332"/>
          </a:xfrm>
          <a:prstGeom prst="rect">
            <a:avLst/>
          </a:prstGeom>
          <a:noFill/>
        </p:spPr>
        <p:txBody>
          <a:bodyPr wrap="square">
            <a:spAutoFit/>
          </a:bodyPr>
          <a:lstStyle/>
          <a:p>
            <a:r>
              <a:rPr lang="ru-RU" dirty="0" err="1"/>
              <a:t>Кількість</a:t>
            </a:r>
            <a:r>
              <a:rPr lang="ru-RU" dirty="0"/>
              <a:t> </a:t>
            </a:r>
            <a:r>
              <a:rPr lang="ru-RU" dirty="0" err="1"/>
              <a:t>респондентів</a:t>
            </a:r>
            <a:r>
              <a:rPr lang="ru-RU" dirty="0"/>
              <a:t> -68</a:t>
            </a:r>
            <a:endParaRPr lang="ru-UA" dirty="0"/>
          </a:p>
        </p:txBody>
      </p:sp>
    </p:spTree>
    <p:extLst>
      <p:ext uri="{BB962C8B-B14F-4D97-AF65-F5344CB8AC3E}">
        <p14:creationId xmlns:p14="http://schemas.microsoft.com/office/powerpoint/2010/main" val="21148027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0FF38F-D52D-993D-D2C2-110EBF7C8824}"/>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E17429A3-623A-98CB-9BEF-75FED8DF31EE}"/>
              </a:ext>
            </a:extLst>
          </p:cNvPr>
          <p:cNvSpPr>
            <a:spLocks noGrp="1"/>
          </p:cNvSpPr>
          <p:nvPr>
            <p:ph type="title"/>
          </p:nvPr>
        </p:nvSpPr>
        <p:spPr>
          <a:xfrm>
            <a:off x="1932041" y="163804"/>
            <a:ext cx="6145158" cy="617860"/>
          </a:xfrm>
        </p:spPr>
        <p:txBody>
          <a:bodyPr>
            <a:normAutofit/>
          </a:bodyPr>
          <a:lstStyle/>
          <a:p>
            <a:pPr algn="ctr"/>
            <a:r>
              <a:rPr lang="uk-UA" sz="2400" b="1" dirty="0">
                <a:latin typeface="Times New Roman" panose="02020603050405020304" pitchFamily="18" charset="0"/>
                <a:cs typeface="Times New Roman" panose="02020603050405020304" pitchFamily="18" charset="0"/>
              </a:rPr>
              <a:t>Кафедра менеджменту охорони </a:t>
            </a:r>
            <a:r>
              <a:rPr lang="uk-UA" sz="2400" b="1" dirty="0" err="1">
                <a:latin typeface="Times New Roman" panose="02020603050405020304" pitchFamily="18" charset="0"/>
                <a:cs typeface="Times New Roman" panose="02020603050405020304" pitchFamily="18" charset="0"/>
              </a:rPr>
              <a:t>здоров</a:t>
            </a:r>
            <a:r>
              <a:rPr lang="en-US" sz="2400" b="1" dirty="0">
                <a:latin typeface="Times New Roman" panose="02020603050405020304" pitchFamily="18" charset="0"/>
                <a:cs typeface="Times New Roman" panose="02020603050405020304" pitchFamily="18" charset="0"/>
              </a:rPr>
              <a:t>’</a:t>
            </a:r>
            <a:r>
              <a:rPr lang="uk-UA" sz="2400" b="1" dirty="0">
                <a:latin typeface="Times New Roman" panose="02020603050405020304" pitchFamily="18" charset="0"/>
                <a:cs typeface="Times New Roman" panose="02020603050405020304" pitchFamily="18" charset="0"/>
              </a:rPr>
              <a:t>я</a:t>
            </a:r>
          </a:p>
        </p:txBody>
      </p:sp>
      <p:sp>
        <p:nvSpPr>
          <p:cNvPr id="3" name="Місце для вмісту 2">
            <a:extLst>
              <a:ext uri="{FF2B5EF4-FFF2-40B4-BE49-F238E27FC236}">
                <a16:creationId xmlns:a16="http://schemas.microsoft.com/office/drawing/2014/main" id="{F5D31D20-D786-1A90-DCA9-DD4A003F7AE2}"/>
              </a:ext>
            </a:extLst>
          </p:cNvPr>
          <p:cNvSpPr>
            <a:spLocks noGrp="1"/>
          </p:cNvSpPr>
          <p:nvPr>
            <p:ph idx="1"/>
          </p:nvPr>
        </p:nvSpPr>
        <p:spPr>
          <a:xfrm>
            <a:off x="393290" y="991976"/>
            <a:ext cx="4611330" cy="5164579"/>
          </a:xfrm>
        </p:spPr>
        <p:txBody>
          <a:bodyPr>
            <a:normAutofit/>
          </a:bodyPr>
          <a:lstStyle/>
          <a:p>
            <a:pPr marL="0" indent="0">
              <a:buNone/>
            </a:pPr>
            <a:r>
              <a:rPr lang="uk-UA" sz="1400" b="1" u="sng" dirty="0">
                <a:latin typeface="Times New Roman" panose="02020603050405020304" pitchFamily="18" charset="0"/>
                <a:cs typeface="Times New Roman" panose="02020603050405020304" pitchFamily="18" charset="0"/>
              </a:rPr>
              <a:t>Дисципліни, що викладають:</a:t>
            </a:r>
          </a:p>
          <a:p>
            <a:pPr>
              <a:spcBef>
                <a:spcPts val="0"/>
              </a:spcBef>
            </a:pPr>
            <a:r>
              <a:rPr lang="uk-UA" sz="1400" dirty="0">
                <a:latin typeface="Times New Roman" panose="02020603050405020304" pitchFamily="18" charset="0"/>
                <a:cs typeface="Times New Roman" panose="02020603050405020304" pitchFamily="18" charset="0"/>
              </a:rPr>
              <a:t>Управління охороною здоров’я</a:t>
            </a:r>
          </a:p>
          <a:p>
            <a:pPr>
              <a:spcBef>
                <a:spcPts val="0"/>
              </a:spcBef>
            </a:pPr>
            <a:r>
              <a:rPr lang="uk-UA" sz="1400" dirty="0" err="1">
                <a:latin typeface="Times New Roman" panose="02020603050405020304" pitchFamily="18" charset="0"/>
                <a:cs typeface="Times New Roman" panose="02020603050405020304" pitchFamily="18" charset="0"/>
              </a:rPr>
              <a:t>ВК</a:t>
            </a:r>
            <a:r>
              <a:rPr lang="uk-UA" sz="1400" dirty="0">
                <a:latin typeface="Times New Roman" panose="02020603050405020304" pitchFamily="18" charset="0"/>
                <a:cs typeface="Times New Roman" panose="02020603050405020304" pitchFamily="18" charset="0"/>
              </a:rPr>
              <a:t> «</a:t>
            </a:r>
            <a:r>
              <a:rPr lang="uk-UA" sz="1400" dirty="0" err="1">
                <a:latin typeface="Times New Roman" panose="02020603050405020304" pitchFamily="18" charset="0"/>
                <a:cs typeface="Times New Roman" panose="02020603050405020304" pitchFamily="18" charset="0"/>
              </a:rPr>
              <a:t>HR</a:t>
            </a:r>
            <a:r>
              <a:rPr lang="uk-UA" sz="1400" dirty="0">
                <a:latin typeface="Times New Roman" panose="02020603050405020304" pitchFamily="18" charset="0"/>
                <a:cs typeface="Times New Roman" panose="02020603050405020304" pitchFamily="18" charset="0"/>
              </a:rPr>
              <a:t> -менеджмент (управління персоналом) у закладах охорони здоров’я»</a:t>
            </a:r>
          </a:p>
          <a:p>
            <a:pPr>
              <a:spcBef>
                <a:spcPts val="0"/>
              </a:spcBef>
            </a:pPr>
            <a:r>
              <a:rPr lang="uk-UA" sz="1400" dirty="0" err="1">
                <a:latin typeface="Times New Roman" panose="02020603050405020304" pitchFamily="18" charset="0"/>
                <a:cs typeface="Times New Roman" panose="02020603050405020304" pitchFamily="18" charset="0"/>
              </a:rPr>
              <a:t>ВК</a:t>
            </a:r>
            <a:r>
              <a:rPr lang="uk-UA" sz="1400" dirty="0">
                <a:latin typeface="Times New Roman" panose="02020603050405020304" pitchFamily="18" charset="0"/>
                <a:cs typeface="Times New Roman" panose="02020603050405020304" pitchFamily="18" charset="0"/>
              </a:rPr>
              <a:t> «Соціальна відповідальність медичного бізнесу»</a:t>
            </a:r>
          </a:p>
          <a:p>
            <a:pPr>
              <a:spcBef>
                <a:spcPts val="0"/>
              </a:spcBef>
            </a:pPr>
            <a:r>
              <a:rPr lang="uk-UA" sz="1400" dirty="0" err="1">
                <a:latin typeface="Times New Roman" panose="02020603050405020304" pitchFamily="18" charset="0"/>
                <a:cs typeface="Times New Roman" panose="02020603050405020304" pitchFamily="18" charset="0"/>
              </a:rPr>
              <a:t>ВК</a:t>
            </a:r>
            <a:r>
              <a:rPr lang="uk-UA" sz="1400" dirty="0">
                <a:latin typeface="Times New Roman" panose="02020603050405020304" pitchFamily="18" charset="0"/>
                <a:cs typeface="Times New Roman" panose="02020603050405020304" pitchFamily="18" charset="0"/>
              </a:rPr>
              <a:t> «Маркетинг в охороні здоров’я»</a:t>
            </a:r>
          </a:p>
          <a:p>
            <a:pPr>
              <a:spcBef>
                <a:spcPts val="0"/>
              </a:spcBef>
            </a:pPr>
            <a:r>
              <a:rPr lang="uk-UA" sz="1400" dirty="0" err="1">
                <a:latin typeface="Times New Roman" panose="02020603050405020304" pitchFamily="18" charset="0"/>
                <a:cs typeface="Times New Roman" panose="02020603050405020304" pitchFamily="18" charset="0"/>
              </a:rPr>
              <a:t>ВК</a:t>
            </a:r>
            <a:r>
              <a:rPr lang="uk-UA" sz="1400" dirty="0">
                <a:latin typeface="Times New Roman" panose="02020603050405020304" pitchFamily="18" charset="0"/>
                <a:cs typeface="Times New Roman" panose="02020603050405020304" pitchFamily="18" charset="0"/>
              </a:rPr>
              <a:t> «</a:t>
            </a:r>
            <a:r>
              <a:rPr lang="uk-UA" sz="1400" dirty="0" err="1">
                <a:latin typeface="Times New Roman" panose="02020603050405020304" pitchFamily="18" charset="0"/>
                <a:cs typeface="Times New Roman" panose="02020603050405020304" pitchFamily="18" charset="0"/>
              </a:rPr>
              <a:t>Digital</a:t>
            </a:r>
            <a:r>
              <a:rPr lang="uk-UA" sz="1400" dirty="0">
                <a:latin typeface="Times New Roman" panose="02020603050405020304" pitchFamily="18" charset="0"/>
                <a:cs typeface="Times New Roman" panose="02020603050405020304" pitchFamily="18" charset="0"/>
              </a:rPr>
              <a:t> - </a:t>
            </a:r>
            <a:r>
              <a:rPr lang="uk-UA" sz="1400" dirty="0" err="1">
                <a:latin typeface="Times New Roman" panose="02020603050405020304" pitchFamily="18" charset="0"/>
                <a:cs typeface="Times New Roman" panose="02020603050405020304" pitchFamily="18" charset="0"/>
              </a:rPr>
              <a:t>маркетінг</a:t>
            </a:r>
            <a:r>
              <a:rPr lang="uk-UA" sz="1400" dirty="0">
                <a:latin typeface="Times New Roman" panose="02020603050405020304" pitchFamily="18" charset="0"/>
                <a:cs typeface="Times New Roman" panose="02020603050405020304" pitchFamily="18" charset="0"/>
              </a:rPr>
              <a:t> в медичних закладах»</a:t>
            </a:r>
          </a:p>
          <a:p>
            <a:pPr>
              <a:spcBef>
                <a:spcPts val="0"/>
              </a:spcBef>
            </a:pPr>
            <a:r>
              <a:rPr lang="uk-UA" sz="1400" dirty="0" err="1">
                <a:latin typeface="Times New Roman" panose="02020603050405020304" pitchFamily="18" charset="0"/>
                <a:cs typeface="Times New Roman" panose="02020603050405020304" pitchFamily="18" charset="0"/>
              </a:rPr>
              <a:t>ВК</a:t>
            </a:r>
            <a:r>
              <a:rPr lang="uk-UA" sz="1400" dirty="0">
                <a:latin typeface="Times New Roman" panose="02020603050405020304" pitchFamily="18" charset="0"/>
                <a:cs typeface="Times New Roman" panose="02020603050405020304" pitchFamily="18" charset="0"/>
              </a:rPr>
              <a:t> «Управління ціновою політикою в медичних закладах»</a:t>
            </a:r>
          </a:p>
          <a:p>
            <a:pPr>
              <a:spcBef>
                <a:spcPts val="0"/>
              </a:spcBef>
            </a:pPr>
            <a:r>
              <a:rPr lang="uk-UA" sz="1400" dirty="0">
                <a:latin typeface="Times New Roman" panose="02020603050405020304" pitchFamily="18" charset="0"/>
                <a:cs typeface="Times New Roman" panose="02020603050405020304" pitchFamily="18" charset="0"/>
              </a:rPr>
              <a:t>Методологія та організація наукових досліджень</a:t>
            </a:r>
          </a:p>
          <a:p>
            <a:pPr marL="0" indent="0" algn="just">
              <a:buNone/>
            </a:pPr>
            <a:r>
              <a:rPr lang="uk-UA" sz="1400" b="1" dirty="0">
                <a:latin typeface="Times New Roman" panose="02020603050405020304" pitchFamily="18" charset="0"/>
                <a:cs typeface="Times New Roman" panose="02020603050405020304" pitchFamily="18" charset="0"/>
              </a:rPr>
              <a:t> </a:t>
            </a:r>
            <a:endParaRPr lang="uk-UA" sz="1400" dirty="0">
              <a:solidFill>
                <a:schemeClr val="tx1">
                  <a:lumMod val="75000"/>
                  <a:lumOff val="25000"/>
                </a:schemeClr>
              </a:solidFill>
              <a:latin typeface="Times New Roman" panose="02020603050405020304" pitchFamily="18" charset="0"/>
              <a:cs typeface="Times New Roman" panose="02020603050405020304" pitchFamily="18" charset="0"/>
            </a:endParaRPr>
          </a:p>
          <a:p>
            <a:pPr marL="0" indent="0">
              <a:lnSpc>
                <a:spcPct val="120000"/>
              </a:lnSpc>
              <a:spcBef>
                <a:spcPts val="0"/>
              </a:spcBef>
              <a:buNone/>
            </a:pPr>
            <a:endParaRPr lang="uk-UA" sz="1400" dirty="0">
              <a:solidFill>
                <a:schemeClr val="tx1">
                  <a:lumMod val="75000"/>
                  <a:lumOff val="25000"/>
                </a:schemeClr>
              </a:solidFill>
              <a:latin typeface="Times New Roman" panose="02020603050405020304" pitchFamily="18" charset="0"/>
              <a:cs typeface="Times New Roman" panose="02020603050405020304" pitchFamily="18" charset="0"/>
            </a:endParaRPr>
          </a:p>
          <a:p>
            <a:pPr marL="0" indent="0">
              <a:lnSpc>
                <a:spcPct val="120000"/>
              </a:lnSpc>
              <a:spcBef>
                <a:spcPts val="0"/>
              </a:spcBef>
              <a:buNone/>
            </a:pPr>
            <a:r>
              <a:rPr lang="uk-UA" sz="1400" dirty="0">
                <a:solidFill>
                  <a:schemeClr val="tx1">
                    <a:lumMod val="75000"/>
                    <a:lumOff val="25000"/>
                  </a:schemeClr>
                </a:solidFill>
                <a:latin typeface="Times New Roman" panose="02020603050405020304" pitchFamily="18" charset="0"/>
                <a:cs typeface="Times New Roman" panose="02020603050405020304" pitchFamily="18" charset="0"/>
              </a:rPr>
              <a:t>98% здобувачів зазначили, що їхній рівень теоретичної підготовки підвищився після завершення дисципліни</a:t>
            </a:r>
          </a:p>
          <a:p>
            <a:pPr marL="0" indent="0">
              <a:lnSpc>
                <a:spcPct val="120000"/>
              </a:lnSpc>
              <a:spcBef>
                <a:spcPts val="0"/>
              </a:spcBef>
              <a:buNone/>
            </a:pPr>
            <a:r>
              <a:rPr lang="uk-UA" sz="1400" dirty="0">
                <a:solidFill>
                  <a:schemeClr val="tx1">
                    <a:lumMod val="75000"/>
                    <a:lumOff val="25000"/>
                  </a:schemeClr>
                </a:solidFill>
                <a:latin typeface="Times New Roman" panose="02020603050405020304" pitchFamily="18" charset="0"/>
                <a:cs typeface="Times New Roman" panose="02020603050405020304" pitchFamily="18" charset="0"/>
              </a:rPr>
              <a:t>96% здобувачів відзначили покращення практичних навичок</a:t>
            </a:r>
          </a:p>
          <a:p>
            <a:pPr marL="0" indent="0">
              <a:lnSpc>
                <a:spcPct val="120000"/>
              </a:lnSpc>
              <a:spcBef>
                <a:spcPts val="0"/>
              </a:spcBef>
              <a:buNone/>
            </a:pPr>
            <a:r>
              <a:rPr lang="uk-UA" sz="1400" dirty="0">
                <a:solidFill>
                  <a:schemeClr val="tx1">
                    <a:lumMod val="75000"/>
                    <a:lumOff val="25000"/>
                  </a:schemeClr>
                </a:solidFill>
                <a:latin typeface="Times New Roman" panose="02020603050405020304" pitchFamily="18" charset="0"/>
                <a:cs typeface="Times New Roman" panose="02020603050405020304" pitchFamily="18" charset="0"/>
              </a:rPr>
              <a:t>97% здобувачів готові рекомендувати кафедру іншим.</a:t>
            </a:r>
          </a:p>
          <a:p>
            <a:pPr marL="0" indent="0" algn="just">
              <a:buNone/>
            </a:pPr>
            <a:endParaRPr lang="ru-RU" sz="1600" dirty="0">
              <a:highlight>
                <a:srgbClr val="00FF00"/>
              </a:highlight>
              <a:cs typeface="Calibri Light" panose="020F0302020204030204" pitchFamily="34" charset="0"/>
            </a:endParaRPr>
          </a:p>
          <a:p>
            <a:endParaRPr lang="en-US" sz="1600" dirty="0">
              <a:cs typeface="Calibri Light" panose="020F0302020204030204" pitchFamily="34" charset="0"/>
            </a:endParaRPr>
          </a:p>
        </p:txBody>
      </p:sp>
      <p:sp>
        <p:nvSpPr>
          <p:cNvPr id="5" name="Місце для вмісту 2">
            <a:extLst>
              <a:ext uri="{FF2B5EF4-FFF2-40B4-BE49-F238E27FC236}">
                <a16:creationId xmlns:a16="http://schemas.microsoft.com/office/drawing/2014/main" id="{E8BD8720-C34C-4258-605A-BAFE8310DA0A}"/>
              </a:ext>
            </a:extLst>
          </p:cNvPr>
          <p:cNvSpPr txBox="1">
            <a:spLocks/>
          </p:cNvSpPr>
          <p:nvPr/>
        </p:nvSpPr>
        <p:spPr>
          <a:xfrm>
            <a:off x="4870580" y="991976"/>
            <a:ext cx="3998116" cy="508436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nSpc>
                <a:spcPct val="120000"/>
              </a:lnSpc>
              <a:spcBef>
                <a:spcPts val="0"/>
              </a:spcBef>
              <a:buNone/>
            </a:pPr>
            <a:r>
              <a:rPr lang="uk-UA" sz="1600" dirty="0">
                <a:latin typeface="Times New Roman" panose="02020603050405020304" pitchFamily="18" charset="0"/>
                <a:cs typeface="Times New Roman" panose="02020603050405020304" pitchFamily="18" charset="0"/>
              </a:rPr>
              <a:t>Аналіз складових позитивної оцінки:</a:t>
            </a:r>
            <a:br>
              <a:rPr lang="uk-UA" sz="1600" dirty="0">
                <a:latin typeface="Times New Roman" panose="02020603050405020304" pitchFamily="18" charset="0"/>
                <a:cs typeface="Times New Roman" panose="02020603050405020304" pitchFamily="18" charset="0"/>
              </a:rPr>
            </a:br>
            <a:r>
              <a:rPr lang="uk-UA" sz="1600" dirty="0">
                <a:latin typeface="Times New Roman" panose="02020603050405020304" pitchFamily="18" charset="0"/>
                <a:cs typeface="Times New Roman" panose="02020603050405020304" pitchFamily="18" charset="0"/>
              </a:rPr>
              <a:t>Педагогічна майстерність: 85%</a:t>
            </a:r>
          </a:p>
          <a:p>
            <a:pPr>
              <a:lnSpc>
                <a:spcPct val="120000"/>
              </a:lnSpc>
              <a:spcBef>
                <a:spcPts val="0"/>
              </a:spcBef>
              <a:buFont typeface="Arial" panose="020B0604020202020204" pitchFamily="34" charset="0"/>
              <a:buChar char="•"/>
            </a:pPr>
            <a:r>
              <a:rPr lang="uk-UA" sz="1600" dirty="0">
                <a:latin typeface="Times New Roman" panose="02020603050405020304" pitchFamily="18" charset="0"/>
                <a:cs typeface="Times New Roman" panose="02020603050405020304" pitchFamily="18" charset="0"/>
              </a:rPr>
              <a:t>Залученість здобувачів: 10%</a:t>
            </a:r>
          </a:p>
          <a:p>
            <a:pPr>
              <a:lnSpc>
                <a:spcPct val="120000"/>
              </a:lnSpc>
              <a:spcBef>
                <a:spcPts val="0"/>
              </a:spcBef>
              <a:buFont typeface="Arial" panose="020B0604020202020204" pitchFamily="34" charset="0"/>
              <a:buChar char="•"/>
            </a:pPr>
            <a:r>
              <a:rPr lang="uk-UA" sz="1600" dirty="0">
                <a:latin typeface="Times New Roman" panose="02020603050405020304" pitchFamily="18" charset="0"/>
                <a:cs typeface="Times New Roman" panose="02020603050405020304" pitchFamily="18" charset="0"/>
              </a:rPr>
              <a:t>Комунікаційні </a:t>
            </a:r>
            <a:r>
              <a:rPr lang="uk-UA" sz="1600" dirty="0" err="1">
                <a:latin typeface="Times New Roman" panose="02020603050405020304" pitchFamily="18" charset="0"/>
                <a:cs typeface="Times New Roman" panose="02020603050405020304" pitchFamily="18" charset="0"/>
              </a:rPr>
              <a:t>навички:7</a:t>
            </a:r>
            <a:r>
              <a:rPr lang="uk-UA" sz="1600" dirty="0">
                <a:latin typeface="Times New Roman" panose="02020603050405020304" pitchFamily="18" charset="0"/>
                <a:cs typeface="Times New Roman" panose="02020603050405020304" pitchFamily="18" charset="0"/>
              </a:rPr>
              <a:t>%</a:t>
            </a:r>
          </a:p>
          <a:p>
            <a:pPr>
              <a:lnSpc>
                <a:spcPct val="120000"/>
              </a:lnSpc>
              <a:spcBef>
                <a:spcPts val="0"/>
              </a:spcBef>
              <a:buFont typeface="Arial" panose="020B0604020202020204" pitchFamily="34" charset="0"/>
              <a:buChar char="•"/>
            </a:pPr>
            <a:endParaRPr lang="uk-UA" sz="1600" dirty="0">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r>
              <a:rPr lang="uk-UA" sz="1600" dirty="0">
                <a:latin typeface="Times New Roman" panose="02020603050405020304" pitchFamily="18" charset="0"/>
                <a:cs typeface="Times New Roman" panose="02020603050405020304" pitchFamily="18" charset="0"/>
              </a:rPr>
              <a:t>Аналіз відповідей щодо негативної оцінки кафедри та викладачів показав, що більшість респондентів не мали негативних вражень або зауважень (значна кількість відповідей «немає», «оцінка позитивна»). </a:t>
            </a:r>
            <a:endParaRPr lang="uk-UA" sz="1600" b="1" u="sng" dirty="0">
              <a:latin typeface="Times New Roman" panose="02020603050405020304" pitchFamily="18" charset="0"/>
              <a:cs typeface="Times New Roman" panose="02020603050405020304" pitchFamily="18" charset="0"/>
            </a:endParaRPr>
          </a:p>
        </p:txBody>
      </p:sp>
      <p:pic>
        <p:nvPicPr>
          <p:cNvPr id="6" name="Рисунок 5">
            <a:extLst>
              <a:ext uri="{FF2B5EF4-FFF2-40B4-BE49-F238E27FC236}">
                <a16:creationId xmlns:a16="http://schemas.microsoft.com/office/drawing/2014/main" id="{EF9F605C-0222-98A2-078D-317BEE82B54E}"/>
              </a:ext>
            </a:extLst>
          </p:cNvPr>
          <p:cNvPicPr>
            <a:picLocks noChangeAspect="1"/>
          </p:cNvPicPr>
          <p:nvPr/>
        </p:nvPicPr>
        <p:blipFill>
          <a:blip r:embed="rId2"/>
          <a:stretch>
            <a:fillRect/>
          </a:stretch>
        </p:blipFill>
        <p:spPr>
          <a:xfrm>
            <a:off x="51977" y="72671"/>
            <a:ext cx="682625" cy="800126"/>
          </a:xfrm>
          <a:prstGeom prst="rect">
            <a:avLst/>
          </a:prstGeom>
        </p:spPr>
      </p:pic>
      <p:sp>
        <p:nvSpPr>
          <p:cNvPr id="7" name="TextBox 6">
            <a:extLst>
              <a:ext uri="{FF2B5EF4-FFF2-40B4-BE49-F238E27FC236}">
                <a16:creationId xmlns:a16="http://schemas.microsoft.com/office/drawing/2014/main" id="{F211049F-5ECF-1711-0C50-3725722DAE69}"/>
              </a:ext>
            </a:extLst>
          </p:cNvPr>
          <p:cNvSpPr txBox="1"/>
          <p:nvPr/>
        </p:nvSpPr>
        <p:spPr>
          <a:xfrm>
            <a:off x="182896" y="6247689"/>
            <a:ext cx="3220064" cy="369332"/>
          </a:xfrm>
          <a:prstGeom prst="rect">
            <a:avLst/>
          </a:prstGeom>
          <a:noFill/>
        </p:spPr>
        <p:txBody>
          <a:bodyPr wrap="square">
            <a:spAutoFit/>
          </a:bodyPr>
          <a:lstStyle/>
          <a:p>
            <a:r>
              <a:rPr lang="ru-RU" dirty="0" err="1"/>
              <a:t>Кількість</a:t>
            </a:r>
            <a:r>
              <a:rPr lang="ru-RU" dirty="0"/>
              <a:t> </a:t>
            </a:r>
            <a:r>
              <a:rPr lang="ru-RU" dirty="0" err="1"/>
              <a:t>респондентів</a:t>
            </a:r>
            <a:r>
              <a:rPr lang="ru-RU" dirty="0"/>
              <a:t> -53</a:t>
            </a:r>
            <a:endParaRPr lang="ru-UA" dirty="0"/>
          </a:p>
        </p:txBody>
      </p:sp>
    </p:spTree>
    <p:extLst>
      <p:ext uri="{BB962C8B-B14F-4D97-AF65-F5344CB8AC3E}">
        <p14:creationId xmlns:p14="http://schemas.microsoft.com/office/powerpoint/2010/main" val="25779247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2DF47F-6506-13E7-B80D-1C11A77997EE}"/>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5F40EF4B-BB50-2293-1D3A-1DDA725AFF26}"/>
              </a:ext>
            </a:extLst>
          </p:cNvPr>
          <p:cNvSpPr>
            <a:spLocks noGrp="1"/>
          </p:cNvSpPr>
          <p:nvPr>
            <p:ph type="title"/>
          </p:nvPr>
        </p:nvSpPr>
        <p:spPr>
          <a:xfrm>
            <a:off x="1744514" y="151256"/>
            <a:ext cx="7055356" cy="478514"/>
          </a:xfrm>
        </p:spPr>
        <p:txBody>
          <a:bodyPr>
            <a:normAutofit fontScale="90000"/>
          </a:bodyPr>
          <a:lstStyle/>
          <a:p>
            <a:pPr algn="ctr"/>
            <a:r>
              <a:rPr lang="uk-UA" b="1" dirty="0">
                <a:latin typeface="Times New Roman" panose="02020603050405020304" pitchFamily="18" charset="0"/>
                <a:cs typeface="Times New Roman" panose="02020603050405020304" pitchFamily="18" charset="0"/>
              </a:rPr>
              <a:t>Кафедра неврології та нейрохірургії</a:t>
            </a:r>
          </a:p>
        </p:txBody>
      </p:sp>
      <p:sp>
        <p:nvSpPr>
          <p:cNvPr id="3" name="Місце для вмісту 2">
            <a:extLst>
              <a:ext uri="{FF2B5EF4-FFF2-40B4-BE49-F238E27FC236}">
                <a16:creationId xmlns:a16="http://schemas.microsoft.com/office/drawing/2014/main" id="{5BA65464-A698-8493-CDA4-456B3D193E5B}"/>
              </a:ext>
            </a:extLst>
          </p:cNvPr>
          <p:cNvSpPr>
            <a:spLocks noGrp="1"/>
          </p:cNvSpPr>
          <p:nvPr>
            <p:ph idx="1"/>
          </p:nvPr>
        </p:nvSpPr>
        <p:spPr>
          <a:xfrm>
            <a:off x="419973" y="1017037"/>
            <a:ext cx="3859419" cy="5001208"/>
          </a:xfrm>
        </p:spPr>
        <p:txBody>
          <a:bodyPr>
            <a:normAutofit/>
          </a:bodyPr>
          <a:lstStyle/>
          <a:p>
            <a:pPr marL="0" indent="0">
              <a:buNone/>
            </a:pPr>
            <a:r>
              <a:rPr lang="uk-UA" sz="1600" b="1" u="sng" dirty="0">
                <a:latin typeface="Times New Roman" panose="02020603050405020304" pitchFamily="18" charset="0"/>
                <a:cs typeface="Times New Roman" panose="02020603050405020304" pitchFamily="18" charset="0"/>
              </a:rPr>
              <a:t>Дисципліни, що викладають:</a:t>
            </a:r>
          </a:p>
          <a:p>
            <a:r>
              <a:rPr lang="uk-UA" sz="1600" dirty="0">
                <a:latin typeface="Times New Roman" panose="02020603050405020304" pitchFamily="18" charset="0"/>
                <a:cs typeface="Times New Roman" panose="02020603050405020304" pitchFamily="18" charset="0"/>
              </a:rPr>
              <a:t>Неврологія</a:t>
            </a:r>
          </a:p>
          <a:p>
            <a:r>
              <a:rPr lang="uk-UA" sz="1600" dirty="0">
                <a:latin typeface="Times New Roman" panose="02020603050405020304" pitchFamily="18" charset="0"/>
                <a:cs typeface="Times New Roman" panose="02020603050405020304" pitchFamily="18" charset="0"/>
              </a:rPr>
              <a:t>Нейрохірургія </a:t>
            </a:r>
          </a:p>
          <a:p>
            <a:endParaRPr lang="uk-UA" sz="1600" dirty="0">
              <a:latin typeface="Times New Roman" panose="02020603050405020304" pitchFamily="18" charset="0"/>
              <a:cs typeface="Times New Roman" panose="02020603050405020304" pitchFamily="18" charset="0"/>
            </a:endParaRPr>
          </a:p>
          <a:p>
            <a:pPr marL="0" indent="0">
              <a:lnSpc>
                <a:spcPct val="120000"/>
              </a:lnSpc>
              <a:spcBef>
                <a:spcPts val="0"/>
              </a:spcBef>
              <a:buNone/>
            </a:pPr>
            <a:endParaRPr lang="uk-UA" sz="1600" dirty="0">
              <a:solidFill>
                <a:schemeClr val="tx1">
                  <a:lumMod val="75000"/>
                  <a:lumOff val="25000"/>
                </a:schemeClr>
              </a:solidFill>
              <a:latin typeface="Times New Roman" panose="02020603050405020304" pitchFamily="18" charset="0"/>
              <a:cs typeface="Times New Roman" panose="02020603050405020304" pitchFamily="18" charset="0"/>
            </a:endParaRPr>
          </a:p>
          <a:p>
            <a:pPr marL="0" indent="0">
              <a:lnSpc>
                <a:spcPct val="120000"/>
              </a:lnSpc>
              <a:spcBef>
                <a:spcPts val="0"/>
              </a:spcBef>
              <a:buNone/>
            </a:pPr>
            <a:r>
              <a:rPr lang="uk-UA" sz="1600" dirty="0">
                <a:solidFill>
                  <a:schemeClr val="tx1">
                    <a:lumMod val="75000"/>
                    <a:lumOff val="25000"/>
                  </a:schemeClr>
                </a:solidFill>
                <a:latin typeface="Times New Roman" panose="02020603050405020304" pitchFamily="18" charset="0"/>
                <a:cs typeface="Times New Roman" panose="02020603050405020304" pitchFamily="18" charset="0"/>
              </a:rPr>
              <a:t>100% здобувачів зазначили, що їхній рівень теоретичної підготовки підвищився після завершення дисципліни</a:t>
            </a:r>
          </a:p>
          <a:p>
            <a:pPr marL="0" indent="0">
              <a:lnSpc>
                <a:spcPct val="120000"/>
              </a:lnSpc>
              <a:spcBef>
                <a:spcPts val="0"/>
              </a:spcBef>
              <a:buNone/>
            </a:pPr>
            <a:r>
              <a:rPr lang="uk-UA" sz="1600" dirty="0">
                <a:solidFill>
                  <a:schemeClr val="tx1">
                    <a:lumMod val="75000"/>
                    <a:lumOff val="25000"/>
                  </a:schemeClr>
                </a:solidFill>
                <a:latin typeface="Times New Roman" panose="02020603050405020304" pitchFamily="18" charset="0"/>
                <a:cs typeface="Times New Roman" panose="02020603050405020304" pitchFamily="18" charset="0"/>
              </a:rPr>
              <a:t>90% здобувачів відзначили покращення практичних навичок</a:t>
            </a:r>
          </a:p>
          <a:p>
            <a:pPr marL="0" indent="0">
              <a:lnSpc>
                <a:spcPct val="120000"/>
              </a:lnSpc>
              <a:spcBef>
                <a:spcPts val="0"/>
              </a:spcBef>
              <a:buNone/>
            </a:pPr>
            <a:r>
              <a:rPr lang="uk-UA" sz="1600" dirty="0">
                <a:solidFill>
                  <a:schemeClr val="tx1">
                    <a:lumMod val="75000"/>
                    <a:lumOff val="25000"/>
                  </a:schemeClr>
                </a:solidFill>
                <a:latin typeface="Times New Roman" panose="02020603050405020304" pitchFamily="18" charset="0"/>
                <a:cs typeface="Times New Roman" panose="02020603050405020304" pitchFamily="18" charset="0"/>
              </a:rPr>
              <a:t>98% здобувачів готові рекомендувати кафедру іншим.</a:t>
            </a:r>
          </a:p>
          <a:p>
            <a:endParaRPr lang="ru-RU" sz="1600" dirty="0">
              <a:cs typeface="Calibri Light" panose="020F0302020204030204" pitchFamily="34" charset="0"/>
            </a:endParaRPr>
          </a:p>
        </p:txBody>
      </p:sp>
      <p:sp>
        <p:nvSpPr>
          <p:cNvPr id="5" name="Місце для вмісту 2">
            <a:extLst>
              <a:ext uri="{FF2B5EF4-FFF2-40B4-BE49-F238E27FC236}">
                <a16:creationId xmlns:a16="http://schemas.microsoft.com/office/drawing/2014/main" id="{65D4E373-D75E-D4CE-7CA4-6893398FB99A}"/>
              </a:ext>
            </a:extLst>
          </p:cNvPr>
          <p:cNvSpPr txBox="1">
            <a:spLocks/>
          </p:cNvSpPr>
          <p:nvPr/>
        </p:nvSpPr>
        <p:spPr>
          <a:xfrm>
            <a:off x="4279392" y="1017037"/>
            <a:ext cx="4621158" cy="556767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just">
              <a:lnSpc>
                <a:spcPct val="120000"/>
              </a:lnSpc>
              <a:spcBef>
                <a:spcPts val="0"/>
              </a:spcBef>
              <a:buNone/>
            </a:pPr>
            <a:r>
              <a:rPr lang="uk-UA" sz="1600" dirty="0">
                <a:latin typeface="Times New Roman" panose="02020603050405020304" pitchFamily="18" charset="0"/>
                <a:cs typeface="Times New Roman" panose="02020603050405020304" pitchFamily="18" charset="0"/>
              </a:rPr>
              <a:t>Аналіз складових позитивної оцінки:</a:t>
            </a:r>
            <a:br>
              <a:rPr lang="uk-UA" sz="1600" dirty="0">
                <a:latin typeface="Times New Roman" panose="02020603050405020304" pitchFamily="18" charset="0"/>
                <a:cs typeface="Times New Roman" panose="02020603050405020304" pitchFamily="18" charset="0"/>
              </a:rPr>
            </a:br>
            <a:endParaRPr lang="uk-UA" sz="1600" dirty="0">
              <a:latin typeface="Times New Roman" panose="02020603050405020304" pitchFamily="18" charset="0"/>
              <a:cs typeface="Times New Roman" panose="02020603050405020304" pitchFamily="18" charset="0"/>
            </a:endParaRPr>
          </a:p>
          <a:p>
            <a:pPr algn="just">
              <a:lnSpc>
                <a:spcPct val="120000"/>
              </a:lnSpc>
              <a:spcBef>
                <a:spcPts val="0"/>
              </a:spcBef>
            </a:pPr>
            <a:r>
              <a:rPr lang="uk-UA" sz="1600" dirty="0">
                <a:latin typeface="Times New Roman" panose="02020603050405020304" pitchFamily="18" charset="0"/>
                <a:cs typeface="Times New Roman" panose="02020603050405020304" pitchFamily="18" charset="0"/>
              </a:rPr>
              <a:t>Педагогічна майстерність: 25%</a:t>
            </a:r>
          </a:p>
          <a:p>
            <a:pPr algn="just">
              <a:lnSpc>
                <a:spcPct val="120000"/>
              </a:lnSpc>
              <a:spcBef>
                <a:spcPts val="0"/>
              </a:spcBef>
            </a:pPr>
            <a:r>
              <a:rPr lang="uk-UA" sz="1600" dirty="0">
                <a:latin typeface="Times New Roman" panose="02020603050405020304" pitchFamily="18" charset="0"/>
                <a:cs typeface="Times New Roman" panose="02020603050405020304" pitchFamily="18" charset="0"/>
              </a:rPr>
              <a:t>Залученість здобувачів: 9%</a:t>
            </a:r>
          </a:p>
          <a:p>
            <a:pPr algn="just">
              <a:lnSpc>
                <a:spcPct val="120000"/>
              </a:lnSpc>
              <a:spcBef>
                <a:spcPts val="0"/>
              </a:spcBef>
            </a:pPr>
            <a:r>
              <a:rPr lang="uk-UA" sz="1600" dirty="0">
                <a:latin typeface="Times New Roman" panose="02020603050405020304" pitchFamily="18" charset="0"/>
                <a:cs typeface="Times New Roman" panose="02020603050405020304" pitchFamily="18" charset="0"/>
              </a:rPr>
              <a:t>Етика та поведінка: 6%</a:t>
            </a:r>
          </a:p>
          <a:p>
            <a:pPr algn="just">
              <a:lnSpc>
                <a:spcPct val="120000"/>
              </a:lnSpc>
              <a:spcBef>
                <a:spcPts val="0"/>
              </a:spcBef>
            </a:pPr>
            <a:endParaRPr lang="uk-UA" sz="1600" dirty="0">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r>
              <a:rPr lang="uk-UA" sz="1600" dirty="0">
                <a:latin typeface="Times New Roman" panose="02020603050405020304" pitchFamily="18" charset="0"/>
                <a:cs typeface="Times New Roman" panose="02020603050405020304" pitchFamily="18" charset="0"/>
              </a:rPr>
              <a:t>Загалом коментарі здобувачів мають позитивний характер, відзначаючи високий рівень викладання, цікавість дисципліни та професіоналізм викладачів. Багато хто висловлює подяку за отримані знання, корисні навички та зрозумілу подачу матеріалу. Водночас є побажання щодо збільшення часу на дисципліну та більш глибокого розгляду тем. Деякі коментарі містять окремі критичні зауваження, зокрема про незрозумілість нового формату іспиту або надмірну академічність матеріалу, проте вони не домінують серед загального враження.</a:t>
            </a:r>
          </a:p>
        </p:txBody>
      </p:sp>
      <p:pic>
        <p:nvPicPr>
          <p:cNvPr id="6" name="Рисунок 5">
            <a:extLst>
              <a:ext uri="{FF2B5EF4-FFF2-40B4-BE49-F238E27FC236}">
                <a16:creationId xmlns:a16="http://schemas.microsoft.com/office/drawing/2014/main" id="{B46A6804-8751-856C-AC08-8BD07675F860}"/>
              </a:ext>
            </a:extLst>
          </p:cNvPr>
          <p:cNvPicPr>
            <a:picLocks noChangeAspect="1"/>
          </p:cNvPicPr>
          <p:nvPr/>
        </p:nvPicPr>
        <p:blipFill>
          <a:blip r:embed="rId2"/>
          <a:stretch>
            <a:fillRect/>
          </a:stretch>
        </p:blipFill>
        <p:spPr>
          <a:xfrm>
            <a:off x="78660" y="60436"/>
            <a:ext cx="682625" cy="800126"/>
          </a:xfrm>
          <a:prstGeom prst="rect">
            <a:avLst/>
          </a:prstGeom>
        </p:spPr>
      </p:pic>
      <p:sp>
        <p:nvSpPr>
          <p:cNvPr id="7" name="TextBox 6">
            <a:extLst>
              <a:ext uri="{FF2B5EF4-FFF2-40B4-BE49-F238E27FC236}">
                <a16:creationId xmlns:a16="http://schemas.microsoft.com/office/drawing/2014/main" id="{FA31C435-9F73-205E-6B7B-DA44F4D006F4}"/>
              </a:ext>
            </a:extLst>
          </p:cNvPr>
          <p:cNvSpPr txBox="1"/>
          <p:nvPr/>
        </p:nvSpPr>
        <p:spPr>
          <a:xfrm>
            <a:off x="306497" y="6172642"/>
            <a:ext cx="3220064" cy="369332"/>
          </a:xfrm>
          <a:prstGeom prst="rect">
            <a:avLst/>
          </a:prstGeom>
          <a:noFill/>
        </p:spPr>
        <p:txBody>
          <a:bodyPr wrap="square">
            <a:spAutoFit/>
          </a:bodyPr>
          <a:lstStyle/>
          <a:p>
            <a:r>
              <a:rPr lang="ru-RU" dirty="0" err="1"/>
              <a:t>Кількість</a:t>
            </a:r>
            <a:r>
              <a:rPr lang="ru-RU" dirty="0"/>
              <a:t> </a:t>
            </a:r>
            <a:r>
              <a:rPr lang="ru-RU" dirty="0" err="1"/>
              <a:t>респондентів</a:t>
            </a:r>
            <a:r>
              <a:rPr lang="ru-RU" dirty="0"/>
              <a:t> -66</a:t>
            </a:r>
            <a:endParaRPr lang="ru-UA" dirty="0"/>
          </a:p>
        </p:txBody>
      </p:sp>
    </p:spTree>
    <p:extLst>
      <p:ext uri="{BB962C8B-B14F-4D97-AF65-F5344CB8AC3E}">
        <p14:creationId xmlns:p14="http://schemas.microsoft.com/office/powerpoint/2010/main" val="32309276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BA8A1C-B128-969B-9118-37B36C5DA0D4}"/>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CDD97A7D-3902-5A85-8506-D4FE7C1DA3B7}"/>
              </a:ext>
            </a:extLst>
          </p:cNvPr>
          <p:cNvSpPr>
            <a:spLocks noGrp="1"/>
          </p:cNvSpPr>
          <p:nvPr>
            <p:ph type="title"/>
          </p:nvPr>
        </p:nvSpPr>
        <p:spPr>
          <a:xfrm>
            <a:off x="1779639" y="332246"/>
            <a:ext cx="6145158" cy="1053055"/>
          </a:xfrm>
        </p:spPr>
        <p:txBody>
          <a:bodyPr>
            <a:normAutofit/>
          </a:bodyPr>
          <a:lstStyle/>
          <a:p>
            <a:pPr algn="ctr"/>
            <a:r>
              <a:rPr lang="uk-UA" b="1" dirty="0">
                <a:latin typeface="Times New Roman" panose="02020603050405020304" pitchFamily="18" charset="0"/>
                <a:cs typeface="Times New Roman" panose="02020603050405020304" pitchFamily="18" charset="0"/>
              </a:rPr>
              <a:t>Кафедра </a:t>
            </a:r>
            <a:r>
              <a:rPr lang="uk-UA" b="1" dirty="0" err="1">
                <a:latin typeface="Times New Roman" panose="02020603050405020304" pitchFamily="18" charset="0"/>
                <a:cs typeface="Times New Roman" panose="02020603050405020304" pitchFamily="18" charset="0"/>
              </a:rPr>
              <a:t>оториноларингології</a:t>
            </a:r>
            <a:endParaRPr lang="uk-UA" b="1" dirty="0">
              <a:latin typeface="Times New Roman" panose="02020603050405020304" pitchFamily="18" charset="0"/>
              <a:cs typeface="Times New Roman" panose="02020603050405020304" pitchFamily="18" charset="0"/>
            </a:endParaRPr>
          </a:p>
        </p:txBody>
      </p:sp>
      <p:sp>
        <p:nvSpPr>
          <p:cNvPr id="3" name="Місце для вмісту 2">
            <a:extLst>
              <a:ext uri="{FF2B5EF4-FFF2-40B4-BE49-F238E27FC236}">
                <a16:creationId xmlns:a16="http://schemas.microsoft.com/office/drawing/2014/main" id="{A0F9AE65-58C6-BA99-9424-D068DF5A91D8}"/>
              </a:ext>
            </a:extLst>
          </p:cNvPr>
          <p:cNvSpPr>
            <a:spLocks noGrp="1"/>
          </p:cNvSpPr>
          <p:nvPr>
            <p:ph idx="1"/>
          </p:nvPr>
        </p:nvSpPr>
        <p:spPr>
          <a:xfrm>
            <a:off x="265472" y="1612179"/>
            <a:ext cx="4413679" cy="2243582"/>
          </a:xfrm>
        </p:spPr>
        <p:txBody>
          <a:bodyPr>
            <a:normAutofit/>
          </a:bodyPr>
          <a:lstStyle/>
          <a:p>
            <a:pPr marL="0" indent="0">
              <a:buNone/>
            </a:pPr>
            <a:r>
              <a:rPr lang="uk-UA" sz="2200" b="1" u="sng" dirty="0">
                <a:latin typeface="Times New Roman" panose="02020603050405020304" pitchFamily="18" charset="0"/>
                <a:cs typeface="Times New Roman" panose="02020603050405020304" pitchFamily="18" charset="0"/>
              </a:rPr>
              <a:t>Дисципліни, що викладають в I семестрі:</a:t>
            </a:r>
          </a:p>
          <a:p>
            <a:r>
              <a:rPr lang="uk-UA" sz="2200" dirty="0">
                <a:latin typeface="Times New Roman" panose="02020603050405020304" pitchFamily="18" charset="0"/>
                <a:cs typeface="Times New Roman" panose="02020603050405020304" pitchFamily="18" charset="0"/>
              </a:rPr>
              <a:t>Оториноларингологія</a:t>
            </a:r>
          </a:p>
          <a:p>
            <a:r>
              <a:rPr lang="uk-UA" sz="2200" dirty="0" err="1">
                <a:latin typeface="Times New Roman" panose="02020603050405020304" pitchFamily="18" charset="0"/>
                <a:cs typeface="Times New Roman" panose="02020603050405020304" pitchFamily="18" charset="0"/>
              </a:rPr>
              <a:t>ВК</a:t>
            </a:r>
            <a:r>
              <a:rPr lang="uk-UA" sz="2200" dirty="0">
                <a:latin typeface="Times New Roman" panose="02020603050405020304" pitchFamily="18" charset="0"/>
                <a:cs typeface="Times New Roman" panose="02020603050405020304" pitchFamily="18" charset="0"/>
              </a:rPr>
              <a:t> «Невідкладна допомога в </a:t>
            </a:r>
            <a:r>
              <a:rPr lang="uk-UA" sz="2200" dirty="0" err="1">
                <a:latin typeface="Times New Roman" panose="02020603050405020304" pitchFamily="18" charset="0"/>
                <a:cs typeface="Times New Roman" panose="02020603050405020304" pitchFamily="18" charset="0"/>
              </a:rPr>
              <a:t>оториноларингології</a:t>
            </a:r>
            <a:r>
              <a:rPr lang="uk-UA" sz="2200" dirty="0">
                <a:latin typeface="Times New Roman" panose="02020603050405020304" pitchFamily="18" charset="0"/>
                <a:cs typeface="Times New Roman" panose="02020603050405020304" pitchFamily="18" charset="0"/>
              </a:rPr>
              <a:t>»</a:t>
            </a:r>
          </a:p>
          <a:p>
            <a:endParaRPr lang="ru-RU" sz="1600" dirty="0">
              <a:cs typeface="Calibri Light" panose="020F0302020204030204" pitchFamily="34" charset="0"/>
            </a:endParaRPr>
          </a:p>
        </p:txBody>
      </p:sp>
      <p:sp>
        <p:nvSpPr>
          <p:cNvPr id="5" name="Місце для вмісту 2">
            <a:extLst>
              <a:ext uri="{FF2B5EF4-FFF2-40B4-BE49-F238E27FC236}">
                <a16:creationId xmlns:a16="http://schemas.microsoft.com/office/drawing/2014/main" id="{C97EF998-006A-E150-7169-0B6C8080A3D6}"/>
              </a:ext>
            </a:extLst>
          </p:cNvPr>
          <p:cNvSpPr txBox="1">
            <a:spLocks/>
          </p:cNvSpPr>
          <p:nvPr/>
        </p:nvSpPr>
        <p:spPr>
          <a:xfrm>
            <a:off x="2024743" y="3590659"/>
            <a:ext cx="6452569" cy="2548883"/>
          </a:xfrm>
          <a:prstGeom prst="rect">
            <a:avLst/>
          </a:prstGeom>
        </p:spPr>
        <p:txBody>
          <a:bodyPr vert="horz" lIns="91440" tIns="45720" rIns="91440" bIns="45720" rtlCol="0" anchor="ctr">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ctr">
              <a:lnSpc>
                <a:spcPct val="150000"/>
              </a:lnSpc>
              <a:buFont typeface="Wingdings 3" charset="2"/>
              <a:buNone/>
            </a:pPr>
            <a:r>
              <a:rPr lang="uk-UA" sz="2000" b="1" u="sng" cap="all" dirty="0">
                <a:latin typeface="Times New Roman" panose="02020603050405020304" pitchFamily="18" charset="0"/>
                <a:cs typeface="Times New Roman" panose="02020603050405020304" pitchFamily="18" charset="0"/>
              </a:rPr>
              <a:t>Результати опитування здобувачів відсутні, так як не отримано жодної форми здобувачів щодо якості викладання дисциплін на цій кафедрі</a:t>
            </a:r>
          </a:p>
        </p:txBody>
      </p:sp>
      <p:pic>
        <p:nvPicPr>
          <p:cNvPr id="6" name="Рисунок 5">
            <a:extLst>
              <a:ext uri="{FF2B5EF4-FFF2-40B4-BE49-F238E27FC236}">
                <a16:creationId xmlns:a16="http://schemas.microsoft.com/office/drawing/2014/main" id="{42B9FBC8-1270-870C-7D8D-3C08C598697E}"/>
              </a:ext>
            </a:extLst>
          </p:cNvPr>
          <p:cNvPicPr>
            <a:picLocks noChangeAspect="1"/>
          </p:cNvPicPr>
          <p:nvPr/>
        </p:nvPicPr>
        <p:blipFill>
          <a:blip r:embed="rId2"/>
          <a:stretch>
            <a:fillRect/>
          </a:stretch>
        </p:blipFill>
        <p:spPr>
          <a:xfrm>
            <a:off x="186816" y="390513"/>
            <a:ext cx="682625" cy="800126"/>
          </a:xfrm>
          <a:prstGeom prst="rect">
            <a:avLst/>
          </a:prstGeom>
        </p:spPr>
      </p:pic>
    </p:spTree>
    <p:extLst>
      <p:ext uri="{BB962C8B-B14F-4D97-AF65-F5344CB8AC3E}">
        <p14:creationId xmlns:p14="http://schemas.microsoft.com/office/powerpoint/2010/main" val="2898017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1D5514C-5E7A-468B-AA1A-7E75B7EB81B4}"/>
              </a:ext>
            </a:extLst>
          </p:cNvPr>
          <p:cNvSpPr>
            <a:spLocks noGrp="1"/>
          </p:cNvSpPr>
          <p:nvPr>
            <p:ph type="title"/>
          </p:nvPr>
        </p:nvSpPr>
        <p:spPr>
          <a:xfrm>
            <a:off x="628650" y="197176"/>
            <a:ext cx="7886700" cy="819862"/>
          </a:xfrm>
        </p:spPr>
        <p:txBody>
          <a:bodyPr>
            <a:normAutofit fontScale="90000"/>
          </a:bodyPr>
          <a:lstStyle/>
          <a:p>
            <a:pPr algn="ctr"/>
            <a:r>
              <a:rPr lang="uk-UA" sz="3000" b="1" i="1" dirty="0">
                <a:latin typeface="Times New Roman" panose="02020603050405020304" pitchFamily="18" charset="0"/>
                <a:cs typeface="Times New Roman" panose="02020603050405020304" pitchFamily="18" charset="0"/>
              </a:rPr>
              <a:t>Складові, які впливали на позитивну оцінку кафедри та викладача</a:t>
            </a:r>
          </a:p>
        </p:txBody>
      </p:sp>
      <p:sp>
        <p:nvSpPr>
          <p:cNvPr id="3" name="Місце для вмісту 2">
            <a:extLst>
              <a:ext uri="{FF2B5EF4-FFF2-40B4-BE49-F238E27FC236}">
                <a16:creationId xmlns:a16="http://schemas.microsoft.com/office/drawing/2014/main" id="{961B2957-5EFC-4D36-900B-19509CB3E595}"/>
              </a:ext>
            </a:extLst>
          </p:cNvPr>
          <p:cNvSpPr>
            <a:spLocks noGrp="1"/>
          </p:cNvSpPr>
          <p:nvPr>
            <p:ph idx="1"/>
          </p:nvPr>
        </p:nvSpPr>
        <p:spPr>
          <a:xfrm>
            <a:off x="251927" y="1110343"/>
            <a:ext cx="8621485" cy="5430416"/>
          </a:xfrm>
        </p:spPr>
        <p:txBody>
          <a:bodyPr>
            <a:normAutofit fontScale="92500"/>
          </a:bodyPr>
          <a:lstStyle/>
          <a:p>
            <a:pPr fontAlgn="ctr"/>
            <a:r>
              <a:rPr lang="uk-UA" b="1" u="sng" dirty="0">
                <a:latin typeface="Times New Roman" panose="02020603050405020304" pitchFamily="18" charset="0"/>
                <a:cs typeface="Times New Roman" panose="02020603050405020304" pitchFamily="18" charset="0"/>
              </a:rPr>
              <a:t>Педагогічна майстерність</a:t>
            </a:r>
            <a:r>
              <a:rPr lang="uk-UA" dirty="0">
                <a:latin typeface="Times New Roman" panose="02020603050405020304" pitchFamily="18" charset="0"/>
                <a:cs typeface="Times New Roman" panose="02020603050405020304" pitchFamily="18" charset="0"/>
              </a:rPr>
              <a:t>: здатність ефективно передавати знання, використовуючи різноманітні методи та техніки навчання.</a:t>
            </a:r>
          </a:p>
          <a:p>
            <a:pPr fontAlgn="ctr"/>
            <a:r>
              <a:rPr lang="uk-UA" b="1" u="sng" dirty="0">
                <a:latin typeface="Times New Roman" panose="02020603050405020304" pitchFamily="18" charset="0"/>
                <a:cs typeface="Times New Roman" panose="02020603050405020304" pitchFamily="18" charset="0"/>
              </a:rPr>
              <a:t>Залученість здобувачів</a:t>
            </a:r>
            <a:r>
              <a:rPr lang="uk-UA" dirty="0">
                <a:latin typeface="Times New Roman" panose="02020603050405020304" pitchFamily="18" charset="0"/>
                <a:cs typeface="Times New Roman" panose="02020603050405020304" pitchFamily="18" charset="0"/>
              </a:rPr>
              <a:t>: спроможність мотивувати здобувачів до активної участі в навчальному процесі та заохочення їхньої самостійної роботи.</a:t>
            </a:r>
          </a:p>
          <a:p>
            <a:pPr fontAlgn="ctr"/>
            <a:r>
              <a:rPr lang="uk-UA" b="1" u="sng" dirty="0">
                <a:latin typeface="Times New Roman" panose="02020603050405020304" pitchFamily="18" charset="0"/>
                <a:cs typeface="Times New Roman" panose="02020603050405020304" pitchFamily="18" charset="0"/>
              </a:rPr>
              <a:t>Інноваційність</a:t>
            </a:r>
            <a:r>
              <a:rPr lang="uk-UA" dirty="0">
                <a:latin typeface="Times New Roman" panose="02020603050405020304" pitchFamily="18" charset="0"/>
                <a:cs typeface="Times New Roman" panose="02020603050405020304" pitchFamily="18" charset="0"/>
              </a:rPr>
              <a:t>: впровадження нових технологій, методик або підходів у навчанні, що сприяють підвищенню якості освіти.</a:t>
            </a:r>
          </a:p>
          <a:p>
            <a:pPr fontAlgn="ctr"/>
            <a:r>
              <a:rPr lang="uk-UA" b="1" u="sng" dirty="0">
                <a:latin typeface="Times New Roman" panose="02020603050405020304" pitchFamily="18" charset="0"/>
                <a:cs typeface="Times New Roman" panose="02020603050405020304" pitchFamily="18" charset="0"/>
              </a:rPr>
              <a:t>Науковий внесок</a:t>
            </a:r>
            <a:r>
              <a:rPr lang="uk-UA" dirty="0">
                <a:latin typeface="Times New Roman" panose="02020603050405020304" pitchFamily="18" charset="0"/>
                <a:cs typeface="Times New Roman" panose="02020603050405020304" pitchFamily="18" charset="0"/>
              </a:rPr>
              <a:t>: активна наукова діяльність, публікації, дослідження у своїй галузі, які збагачують навчальний процес актуальними знаннями.</a:t>
            </a:r>
          </a:p>
          <a:p>
            <a:pPr fontAlgn="ctr"/>
            <a:r>
              <a:rPr lang="uk-UA" b="1" u="sng" dirty="0">
                <a:latin typeface="Times New Roman" panose="02020603050405020304" pitchFamily="18" charset="0"/>
                <a:cs typeface="Times New Roman" panose="02020603050405020304" pitchFamily="18" charset="0"/>
              </a:rPr>
              <a:t>Комунікаційні навички</a:t>
            </a:r>
            <a:r>
              <a:rPr lang="uk-UA" dirty="0">
                <a:latin typeface="Times New Roman" panose="02020603050405020304" pitchFamily="18" charset="0"/>
                <a:cs typeface="Times New Roman" panose="02020603050405020304" pitchFamily="18" charset="0"/>
              </a:rPr>
              <a:t>: здатність налагоджувати ефективний діалог зі студентами, колегами та адміністрацією.</a:t>
            </a:r>
          </a:p>
          <a:p>
            <a:pPr fontAlgn="ctr"/>
            <a:r>
              <a:rPr lang="uk-UA" b="1" u="sng" dirty="0">
                <a:latin typeface="Times New Roman" panose="02020603050405020304" pitchFamily="18" charset="0"/>
                <a:cs typeface="Times New Roman" panose="02020603050405020304" pitchFamily="18" charset="0"/>
              </a:rPr>
              <a:t>Професійний розвиток</a:t>
            </a:r>
            <a:r>
              <a:rPr lang="uk-UA" dirty="0">
                <a:latin typeface="Times New Roman" panose="02020603050405020304" pitchFamily="18" charset="0"/>
                <a:cs typeface="Times New Roman" panose="02020603050405020304" pitchFamily="18" charset="0"/>
              </a:rPr>
              <a:t>: постійне підвищення власної кваліфікації та освітнього рівня.</a:t>
            </a:r>
          </a:p>
          <a:p>
            <a:pPr fontAlgn="ctr"/>
            <a:r>
              <a:rPr lang="uk-UA" b="1" u="sng" dirty="0">
                <a:latin typeface="Times New Roman" panose="02020603050405020304" pitchFamily="18" charset="0"/>
                <a:cs typeface="Times New Roman" panose="02020603050405020304" pitchFamily="18" charset="0"/>
              </a:rPr>
              <a:t>Етика та поведінка</a:t>
            </a:r>
            <a:r>
              <a:rPr lang="uk-UA" dirty="0">
                <a:latin typeface="Times New Roman" panose="02020603050405020304" pitchFamily="18" charset="0"/>
                <a:cs typeface="Times New Roman" panose="02020603050405020304" pitchFamily="18" charset="0"/>
              </a:rPr>
              <a:t>: високі моральні стандарти, повага до студентів та колег, відповідальність.</a:t>
            </a:r>
          </a:p>
          <a:p>
            <a:pPr fontAlgn="ctr"/>
            <a:r>
              <a:rPr lang="uk-UA" u="sng" dirty="0">
                <a:latin typeface="Times New Roman" panose="02020603050405020304" pitchFamily="18" charset="0"/>
                <a:cs typeface="Times New Roman" panose="02020603050405020304" pitchFamily="18" charset="0"/>
              </a:rPr>
              <a:t>Результати здобувачів</a:t>
            </a:r>
            <a:r>
              <a:rPr lang="uk-UA" dirty="0">
                <a:latin typeface="Times New Roman" panose="02020603050405020304" pitchFamily="18" charset="0"/>
                <a:cs typeface="Times New Roman" panose="02020603050405020304" pitchFamily="18" charset="0"/>
              </a:rPr>
              <a:t>: успіхи здобувачів, їхня активність у науковій та </a:t>
            </a:r>
            <a:r>
              <a:rPr lang="uk-UA" dirty="0" err="1">
                <a:latin typeface="Times New Roman" panose="02020603050405020304" pitchFamily="18" charset="0"/>
                <a:cs typeface="Times New Roman" panose="02020603050405020304" pitchFamily="18" charset="0"/>
              </a:rPr>
              <a:t>позаакадемічній</a:t>
            </a:r>
            <a:r>
              <a:rPr lang="uk-UA" dirty="0">
                <a:latin typeface="Times New Roman" panose="02020603050405020304" pitchFamily="18" charset="0"/>
                <a:cs typeface="Times New Roman" panose="02020603050405020304" pitchFamily="18" charset="0"/>
              </a:rPr>
              <a:t> діяльності, можуть бути відображенням якості викладання.</a:t>
            </a:r>
          </a:p>
        </p:txBody>
      </p:sp>
    </p:spTree>
    <p:extLst>
      <p:ext uri="{BB962C8B-B14F-4D97-AF65-F5344CB8AC3E}">
        <p14:creationId xmlns:p14="http://schemas.microsoft.com/office/powerpoint/2010/main" val="39988356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1D0095-AE0D-8778-BAD4-E00C5DC9F7C2}"/>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FC3E3470-6580-EDEF-9D86-6AF4532FB052}"/>
              </a:ext>
            </a:extLst>
          </p:cNvPr>
          <p:cNvSpPr>
            <a:spLocks noGrp="1"/>
          </p:cNvSpPr>
          <p:nvPr>
            <p:ph type="title"/>
          </p:nvPr>
        </p:nvSpPr>
        <p:spPr>
          <a:xfrm>
            <a:off x="1779639" y="332246"/>
            <a:ext cx="6145158" cy="638371"/>
          </a:xfrm>
        </p:spPr>
        <p:txBody>
          <a:bodyPr>
            <a:normAutofit/>
          </a:bodyPr>
          <a:lstStyle/>
          <a:p>
            <a:pPr algn="ctr"/>
            <a:r>
              <a:rPr lang="uk-UA" b="1" dirty="0">
                <a:latin typeface="Times New Roman" panose="02020603050405020304" pitchFamily="18" charset="0"/>
                <a:cs typeface="Times New Roman" panose="02020603050405020304" pitchFamily="18" charset="0"/>
              </a:rPr>
              <a:t>Кафедра педіатрії</a:t>
            </a:r>
          </a:p>
        </p:txBody>
      </p:sp>
      <p:sp>
        <p:nvSpPr>
          <p:cNvPr id="3" name="Місце для вмісту 2">
            <a:extLst>
              <a:ext uri="{FF2B5EF4-FFF2-40B4-BE49-F238E27FC236}">
                <a16:creationId xmlns:a16="http://schemas.microsoft.com/office/drawing/2014/main" id="{CECE3D8F-907E-2FC8-95E3-F4AAA7CC2620}"/>
              </a:ext>
            </a:extLst>
          </p:cNvPr>
          <p:cNvSpPr>
            <a:spLocks noGrp="1"/>
          </p:cNvSpPr>
          <p:nvPr>
            <p:ph idx="1"/>
          </p:nvPr>
        </p:nvSpPr>
        <p:spPr>
          <a:xfrm>
            <a:off x="169607" y="1201881"/>
            <a:ext cx="4082353" cy="4838436"/>
          </a:xfrm>
        </p:spPr>
        <p:txBody>
          <a:bodyPr>
            <a:normAutofit/>
          </a:bodyPr>
          <a:lstStyle/>
          <a:p>
            <a:pPr marL="0" indent="0">
              <a:buNone/>
            </a:pPr>
            <a:r>
              <a:rPr lang="uk-UA" sz="1600" b="1" u="sng" dirty="0">
                <a:latin typeface="Times New Roman" panose="02020603050405020304" pitchFamily="18" charset="0"/>
                <a:cs typeface="Times New Roman" panose="02020603050405020304" pitchFamily="18" charset="0"/>
              </a:rPr>
              <a:t>Дисципліни, що викладають:</a:t>
            </a:r>
          </a:p>
          <a:p>
            <a:pPr>
              <a:lnSpc>
                <a:spcPct val="100000"/>
              </a:lnSpc>
              <a:spcBef>
                <a:spcPts val="0"/>
              </a:spcBef>
            </a:pPr>
            <a:r>
              <a:rPr lang="uk-UA" sz="1600" dirty="0">
                <a:latin typeface="Times New Roman" panose="02020603050405020304" pitchFamily="18" charset="0"/>
                <a:cs typeface="Times New Roman" panose="02020603050405020304" pitchFamily="18" charset="0"/>
              </a:rPr>
              <a:t>Педіатрія</a:t>
            </a:r>
          </a:p>
          <a:p>
            <a:pPr>
              <a:lnSpc>
                <a:spcPct val="100000"/>
              </a:lnSpc>
              <a:spcBef>
                <a:spcPts val="0"/>
              </a:spcBef>
            </a:pPr>
            <a:r>
              <a:rPr lang="uk-UA" sz="1600" dirty="0">
                <a:latin typeface="Times New Roman" panose="02020603050405020304" pitchFamily="18" charset="0"/>
                <a:cs typeface="Times New Roman" panose="02020603050405020304" pitchFamily="18" charset="0"/>
              </a:rPr>
              <a:t>Виробнича поліклінічна практика</a:t>
            </a:r>
          </a:p>
          <a:p>
            <a:pPr>
              <a:lnSpc>
                <a:spcPct val="100000"/>
              </a:lnSpc>
              <a:spcBef>
                <a:spcPts val="0"/>
              </a:spcBef>
            </a:pPr>
            <a:r>
              <a:rPr lang="uk-UA" sz="1600" dirty="0" err="1">
                <a:latin typeface="Times New Roman" panose="02020603050405020304" pitchFamily="18" charset="0"/>
                <a:cs typeface="Times New Roman" panose="02020603050405020304" pitchFamily="18" charset="0"/>
              </a:rPr>
              <a:t>ВК</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Вакцінація</a:t>
            </a:r>
            <a:r>
              <a:rPr lang="uk-UA" sz="1600" dirty="0">
                <a:latin typeface="Times New Roman" panose="02020603050405020304" pitchFamily="18" charset="0"/>
                <a:cs typeface="Times New Roman" panose="02020603050405020304" pitchFamily="18" charset="0"/>
              </a:rPr>
              <a:t> дітей та дорослих»</a:t>
            </a:r>
          </a:p>
          <a:p>
            <a:pPr>
              <a:lnSpc>
                <a:spcPct val="100000"/>
              </a:lnSpc>
              <a:spcBef>
                <a:spcPts val="0"/>
              </a:spcBef>
            </a:pPr>
            <a:r>
              <a:rPr lang="uk-UA" sz="1600" dirty="0" err="1">
                <a:latin typeface="Times New Roman" panose="02020603050405020304" pitchFamily="18" charset="0"/>
                <a:cs typeface="Times New Roman" panose="02020603050405020304" pitchFamily="18" charset="0"/>
              </a:rPr>
              <a:t>ВК</a:t>
            </a:r>
            <a:r>
              <a:rPr lang="uk-UA" sz="1600" dirty="0">
                <a:latin typeface="Times New Roman" panose="02020603050405020304" pitchFamily="18" charset="0"/>
                <a:cs typeface="Times New Roman" panose="02020603050405020304" pitchFamily="18" charset="0"/>
              </a:rPr>
              <a:t> «Дитяча ендокринологія. Оцінка фізичного та статевого розвитку дітей»</a:t>
            </a:r>
          </a:p>
          <a:p>
            <a:pPr>
              <a:lnSpc>
                <a:spcPct val="100000"/>
              </a:lnSpc>
              <a:spcBef>
                <a:spcPts val="0"/>
              </a:spcBef>
            </a:pPr>
            <a:r>
              <a:rPr lang="uk-UA" sz="1600" dirty="0" err="1">
                <a:latin typeface="Times New Roman" panose="02020603050405020304" pitchFamily="18" charset="0"/>
                <a:cs typeface="Times New Roman" panose="02020603050405020304" pitchFamily="18" charset="0"/>
              </a:rPr>
              <a:t>ВК</a:t>
            </a:r>
            <a:r>
              <a:rPr lang="uk-UA" sz="1600" dirty="0">
                <a:latin typeface="Times New Roman" panose="02020603050405020304" pitchFamily="18" charset="0"/>
                <a:cs typeface="Times New Roman" panose="02020603050405020304" pitchFamily="18" charset="0"/>
              </a:rPr>
              <a:t> «Невідкладна педіатрична допомога при </a:t>
            </a:r>
            <a:r>
              <a:rPr lang="uk-UA" sz="1600" dirty="0" err="1">
                <a:latin typeface="Times New Roman" panose="02020603050405020304" pitchFamily="18" charset="0"/>
                <a:cs typeface="Times New Roman" panose="02020603050405020304" pitchFamily="18" charset="0"/>
              </a:rPr>
              <a:t>кроватечах</a:t>
            </a:r>
            <a:r>
              <a:rPr lang="uk-UA" sz="1600" dirty="0">
                <a:latin typeface="Times New Roman" panose="02020603050405020304" pitchFamily="18" charset="0"/>
                <a:cs typeface="Times New Roman" panose="02020603050405020304" pitchFamily="18" charset="0"/>
              </a:rPr>
              <a:t>, нещасних випадках та отруєннях»</a:t>
            </a:r>
          </a:p>
          <a:p>
            <a:pPr>
              <a:lnSpc>
                <a:spcPct val="100000"/>
              </a:lnSpc>
              <a:spcBef>
                <a:spcPts val="0"/>
              </a:spcBef>
            </a:pPr>
            <a:r>
              <a:rPr lang="uk-UA" sz="1600" dirty="0" err="1">
                <a:latin typeface="Times New Roman" panose="02020603050405020304" pitchFamily="18" charset="0"/>
                <a:cs typeface="Times New Roman" panose="02020603050405020304" pitchFamily="18" charset="0"/>
              </a:rPr>
              <a:t>ВК</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Психо</a:t>
            </a:r>
            <a:r>
              <a:rPr lang="uk-UA" sz="1600" dirty="0">
                <a:latin typeface="Times New Roman" panose="02020603050405020304" pitchFamily="18" charset="0"/>
                <a:cs typeface="Times New Roman" panose="02020603050405020304" pitchFamily="18" charset="0"/>
              </a:rPr>
              <a:t>-поведінкові розлади у дітей»</a:t>
            </a:r>
          </a:p>
          <a:p>
            <a:pPr>
              <a:lnSpc>
                <a:spcPct val="100000"/>
              </a:lnSpc>
              <a:spcBef>
                <a:spcPts val="0"/>
              </a:spcBef>
            </a:pPr>
            <a:r>
              <a:rPr lang="uk-UA" sz="1600" dirty="0" err="1">
                <a:latin typeface="Times New Roman" panose="02020603050405020304" pitchFamily="18" charset="0"/>
                <a:cs typeface="Times New Roman" panose="02020603050405020304" pitchFamily="18" charset="0"/>
              </a:rPr>
              <a:t>ВК</a:t>
            </a:r>
            <a:r>
              <a:rPr lang="uk-UA" sz="1600" dirty="0">
                <a:latin typeface="Times New Roman" panose="02020603050405020304" pitchFamily="18" charset="0"/>
                <a:cs typeface="Times New Roman" panose="02020603050405020304" pitchFamily="18" charset="0"/>
              </a:rPr>
              <a:t> «Синдром жорсткого поводження. Синдром раптової смерті. Синдром раптової серцевої смерті»</a:t>
            </a:r>
            <a:br>
              <a:rPr lang="uk-UA" sz="1600" dirty="0">
                <a:latin typeface="Times New Roman" panose="02020603050405020304" pitchFamily="18" charset="0"/>
                <a:cs typeface="Times New Roman" panose="02020603050405020304" pitchFamily="18" charset="0"/>
              </a:rPr>
            </a:br>
            <a:br>
              <a:rPr lang="uk-UA" sz="1600" dirty="0">
                <a:latin typeface="Times New Roman" panose="02020603050405020304" pitchFamily="18" charset="0"/>
                <a:cs typeface="Times New Roman" panose="02020603050405020304" pitchFamily="18" charset="0"/>
              </a:rPr>
            </a:br>
            <a:r>
              <a:rPr lang="uk-UA" sz="1600" b="1" dirty="0">
                <a:latin typeface="Times New Roman" panose="02020603050405020304" pitchFamily="18" charset="0"/>
                <a:cs typeface="Times New Roman" panose="02020603050405020304" pitchFamily="18" charset="0"/>
              </a:rPr>
              <a:t>Найкращих та найгірших не вказано. Надано лише позитивні </a:t>
            </a:r>
            <a:r>
              <a:rPr lang="uk-UA" sz="1600" b="1" dirty="0" err="1">
                <a:latin typeface="Times New Roman" panose="02020603050405020304" pitchFamily="18" charset="0"/>
                <a:cs typeface="Times New Roman" panose="02020603050405020304" pitchFamily="18" charset="0"/>
              </a:rPr>
              <a:t>відгукі</a:t>
            </a:r>
            <a:r>
              <a:rPr lang="uk-UA" sz="1600" b="1" dirty="0">
                <a:latin typeface="Times New Roman" panose="02020603050405020304" pitchFamily="18" charset="0"/>
                <a:cs typeface="Times New Roman" panose="02020603050405020304" pitchFamily="18" charset="0"/>
              </a:rPr>
              <a:t> про викладачів.</a:t>
            </a:r>
          </a:p>
        </p:txBody>
      </p:sp>
      <p:sp>
        <p:nvSpPr>
          <p:cNvPr id="5" name="Місце для вмісту 2">
            <a:extLst>
              <a:ext uri="{FF2B5EF4-FFF2-40B4-BE49-F238E27FC236}">
                <a16:creationId xmlns:a16="http://schemas.microsoft.com/office/drawing/2014/main" id="{AAF562BE-6D79-AF4F-BA27-B98C76FB1C7E}"/>
              </a:ext>
            </a:extLst>
          </p:cNvPr>
          <p:cNvSpPr txBox="1">
            <a:spLocks/>
          </p:cNvSpPr>
          <p:nvPr/>
        </p:nvSpPr>
        <p:spPr>
          <a:xfrm>
            <a:off x="4251960" y="1115568"/>
            <a:ext cx="4722433" cy="5621134"/>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marR="0" lvl="0" indent="0" algn="l" defTabSz="914400" rtl="0" eaLnBrk="1" fontAlgn="auto" latinLnBrk="0" hangingPunct="1">
              <a:spcBef>
                <a:spcPts val="0"/>
              </a:spcBef>
              <a:spcAft>
                <a:spcPts val="0"/>
              </a:spcAft>
              <a:buClrTx/>
              <a:buSzTx/>
              <a:buNone/>
              <a:tabLst/>
              <a:defRPr/>
            </a:pPr>
            <a:r>
              <a:rPr kumimoji="0" lang="uk-UA" sz="16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Аналіз складових позитивної оцінки</a:t>
            </a:r>
            <a:r>
              <a:rPr kumimoji="0" lang="uk-UA"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t>
            </a:r>
            <a:br>
              <a:rPr kumimoji="0" lang="uk-UA"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br>
            <a:r>
              <a:rPr kumimoji="0" lang="uk-UA"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Педагогічна майстерність: 15%</a:t>
            </a:r>
          </a:p>
          <a:p>
            <a:pPr marL="0" marR="0" lvl="0" indent="0" algn="l" defTabSz="914400" rtl="0" eaLnBrk="1" fontAlgn="auto" latinLnBrk="0" hangingPunct="1">
              <a:spcBef>
                <a:spcPts val="0"/>
              </a:spcBef>
              <a:spcAft>
                <a:spcPts val="0"/>
              </a:spcAft>
              <a:buClrTx/>
              <a:buSzTx/>
              <a:buFont typeface="Arial" panose="020B0604020202020204" pitchFamily="34" charset="0"/>
              <a:buChar char="•"/>
              <a:tabLst/>
              <a:defRPr/>
            </a:pPr>
            <a:r>
              <a:rPr kumimoji="0" lang="uk-UA"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Залученість здобувачів: 9%</a:t>
            </a:r>
          </a:p>
          <a:p>
            <a:pPr marL="0" marR="0" lvl="0" indent="0" algn="l" defTabSz="914400" rtl="0" eaLnBrk="1" fontAlgn="auto" latinLnBrk="0" hangingPunct="1">
              <a:spcBef>
                <a:spcPts val="0"/>
              </a:spcBef>
              <a:spcAft>
                <a:spcPts val="0"/>
              </a:spcAft>
              <a:buClrTx/>
              <a:buSzTx/>
              <a:buFont typeface="Arial" panose="020B0604020202020204" pitchFamily="34" charset="0"/>
              <a:buChar char="•"/>
              <a:tabLst/>
              <a:defRPr/>
            </a:pPr>
            <a:r>
              <a:rPr kumimoji="0" lang="uk-UA"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Комунікаційні навички: 7%</a:t>
            </a:r>
          </a:p>
          <a:p>
            <a:pPr marL="0" marR="0" lvl="0" indent="0" algn="l" defTabSz="914400" rtl="0" eaLnBrk="1" fontAlgn="auto" latinLnBrk="0" hangingPunct="1">
              <a:spcBef>
                <a:spcPts val="0"/>
              </a:spcBef>
              <a:spcAft>
                <a:spcPts val="0"/>
              </a:spcAft>
              <a:buClrTx/>
              <a:buSzTx/>
              <a:buFont typeface="Arial" panose="020B0604020202020204" pitchFamily="34" charset="0"/>
              <a:buChar char="•"/>
              <a:tabLst/>
              <a:defRPr/>
            </a:pPr>
            <a:endParaRPr kumimoji="0" lang="uk-UA"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indent="0" algn="just">
              <a:spcBef>
                <a:spcPts val="0"/>
              </a:spcBef>
              <a:buFont typeface="Wingdings 3" charset="2"/>
              <a:buNone/>
            </a:pPr>
            <a:r>
              <a:rPr lang="uk-UA" sz="1600" b="1" dirty="0">
                <a:latin typeface="Times New Roman" panose="02020603050405020304" pitchFamily="18" charset="0"/>
                <a:cs typeface="Times New Roman" panose="02020603050405020304" pitchFamily="18" charset="0"/>
              </a:rPr>
              <a:t>Основні негативні аспекти</a:t>
            </a:r>
            <a:r>
              <a:rPr lang="uk-UA" sz="1600" dirty="0">
                <a:latin typeface="Times New Roman" panose="02020603050405020304" pitchFamily="18" charset="0"/>
                <a:cs typeface="Times New Roman" panose="02020603050405020304" pitchFamily="18" charset="0"/>
              </a:rPr>
              <a:t>, що вплинули на оцінку кафедри та викладачів, стосувалися використання застарілих технік навчання (20%) та недостатньої технічної бази, відсутності доступу до сучасних аудіовізуальних засобів і манекенів (6%). Водночас значна частина відповідей містила нейтральні або позитивні зауваження, наприклад, відсутність скарг або негативних оцінок (сукупно понад 20% відповідей). </a:t>
            </a:r>
          </a:p>
          <a:p>
            <a:pPr marL="0" indent="0" algn="just">
              <a:spcBef>
                <a:spcPts val="0"/>
              </a:spcBef>
              <a:buFont typeface="Wingdings 3" charset="2"/>
              <a:buNone/>
            </a:pPr>
            <a:endParaRPr lang="uk-UA" sz="1600" b="1" u="sng" dirty="0">
              <a:latin typeface="Times New Roman" panose="02020603050405020304" pitchFamily="18" charset="0"/>
              <a:cs typeface="Times New Roman" panose="02020603050405020304" pitchFamily="18" charset="0"/>
            </a:endParaRPr>
          </a:p>
          <a:p>
            <a:pPr marL="0" indent="0" algn="just">
              <a:spcBef>
                <a:spcPts val="0"/>
              </a:spcBef>
              <a:buFont typeface="Wingdings 3" charset="2"/>
              <a:buNone/>
            </a:pPr>
            <a:r>
              <a:rPr lang="uk-UA" sz="1600" b="1" dirty="0">
                <a:latin typeface="Times New Roman" panose="02020603050405020304" pitchFamily="18" charset="0"/>
                <a:cs typeface="Times New Roman" panose="02020603050405020304" pitchFamily="18" charset="0"/>
              </a:rPr>
              <a:t>Коментарі здобувачів здебільшого позитивні</a:t>
            </a:r>
            <a:r>
              <a:rPr lang="uk-UA" sz="1600" dirty="0">
                <a:latin typeface="Times New Roman" panose="02020603050405020304" pitchFamily="18" charset="0"/>
                <a:cs typeface="Times New Roman" panose="02020603050405020304" pitchFamily="18" charset="0"/>
              </a:rPr>
              <a:t>, з акцентом на високий професіоналізм викладачів, інформативність і цікавість дисципліни. Багато хто висловлює подяку викладачам за чітке пояснення матеріалу, доброзичливе ставлення та практичну користь курсу. </a:t>
            </a:r>
          </a:p>
          <a:p>
            <a:pPr marL="0" indent="0" algn="just">
              <a:spcBef>
                <a:spcPts val="0"/>
              </a:spcBef>
              <a:buFont typeface="Wingdings 3" charset="2"/>
              <a:buNone/>
            </a:pPr>
            <a:r>
              <a:rPr lang="uk-UA" sz="1600" dirty="0">
                <a:latin typeface="Times New Roman" panose="02020603050405020304" pitchFamily="18" charset="0"/>
                <a:cs typeface="Times New Roman" panose="02020603050405020304" pitchFamily="18" charset="0"/>
              </a:rPr>
              <a:t>Загальне враження від кафедри переважно позитивне, і багато здобувачів висловлюють бажання навчатися тут і надалі.</a:t>
            </a:r>
          </a:p>
        </p:txBody>
      </p:sp>
      <p:pic>
        <p:nvPicPr>
          <p:cNvPr id="6" name="Рисунок 5">
            <a:extLst>
              <a:ext uri="{FF2B5EF4-FFF2-40B4-BE49-F238E27FC236}">
                <a16:creationId xmlns:a16="http://schemas.microsoft.com/office/drawing/2014/main" id="{5C449F78-6EDD-AF57-DDA1-0E0845919337}"/>
              </a:ext>
            </a:extLst>
          </p:cNvPr>
          <p:cNvPicPr>
            <a:picLocks noChangeAspect="1"/>
          </p:cNvPicPr>
          <p:nvPr/>
        </p:nvPicPr>
        <p:blipFill>
          <a:blip r:embed="rId2"/>
          <a:stretch>
            <a:fillRect/>
          </a:stretch>
        </p:blipFill>
        <p:spPr>
          <a:xfrm>
            <a:off x="422785" y="401754"/>
            <a:ext cx="682625" cy="800126"/>
          </a:xfrm>
          <a:prstGeom prst="rect">
            <a:avLst/>
          </a:prstGeom>
        </p:spPr>
      </p:pic>
      <p:sp>
        <p:nvSpPr>
          <p:cNvPr id="7" name="TextBox 6">
            <a:extLst>
              <a:ext uri="{FF2B5EF4-FFF2-40B4-BE49-F238E27FC236}">
                <a16:creationId xmlns:a16="http://schemas.microsoft.com/office/drawing/2014/main" id="{91CC681A-E855-4B27-36DD-2AFB25315C77}"/>
              </a:ext>
            </a:extLst>
          </p:cNvPr>
          <p:cNvSpPr txBox="1"/>
          <p:nvPr/>
        </p:nvSpPr>
        <p:spPr>
          <a:xfrm>
            <a:off x="169607" y="6271580"/>
            <a:ext cx="3220064" cy="369332"/>
          </a:xfrm>
          <a:prstGeom prst="rect">
            <a:avLst/>
          </a:prstGeom>
          <a:noFill/>
        </p:spPr>
        <p:txBody>
          <a:bodyPr wrap="square">
            <a:spAutoFit/>
          </a:bodyPr>
          <a:lstStyle/>
          <a:p>
            <a:r>
              <a:rPr lang="ru-RU" dirty="0" err="1"/>
              <a:t>Кількість</a:t>
            </a:r>
            <a:r>
              <a:rPr lang="ru-RU" dirty="0"/>
              <a:t> </a:t>
            </a:r>
            <a:r>
              <a:rPr lang="ru-RU" dirty="0" err="1"/>
              <a:t>респондентів</a:t>
            </a:r>
            <a:r>
              <a:rPr lang="ru-RU" dirty="0"/>
              <a:t> -109</a:t>
            </a:r>
            <a:endParaRPr lang="ru-UA" dirty="0"/>
          </a:p>
        </p:txBody>
      </p:sp>
    </p:spTree>
    <p:extLst>
      <p:ext uri="{BB962C8B-B14F-4D97-AF65-F5344CB8AC3E}">
        <p14:creationId xmlns:p14="http://schemas.microsoft.com/office/powerpoint/2010/main" val="26756465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BA8A1C-B128-969B-9118-37B36C5DA0D4}"/>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CDD97A7D-3902-5A85-8506-D4FE7C1DA3B7}"/>
              </a:ext>
            </a:extLst>
          </p:cNvPr>
          <p:cNvSpPr>
            <a:spLocks noGrp="1"/>
          </p:cNvSpPr>
          <p:nvPr>
            <p:ph type="title"/>
          </p:nvPr>
        </p:nvSpPr>
        <p:spPr>
          <a:xfrm>
            <a:off x="1779639" y="332246"/>
            <a:ext cx="6145158" cy="1053055"/>
          </a:xfrm>
        </p:spPr>
        <p:txBody>
          <a:bodyPr>
            <a:normAutofit/>
          </a:bodyPr>
          <a:lstStyle/>
          <a:p>
            <a:pPr algn="ctr"/>
            <a:r>
              <a:rPr lang="uk-UA" b="1" dirty="0">
                <a:latin typeface="Times New Roman" panose="02020603050405020304" pitchFamily="18" charset="0"/>
                <a:cs typeface="Times New Roman" panose="02020603050405020304" pitchFamily="18" charset="0"/>
              </a:rPr>
              <a:t>Кафедра пропедевтики внутрішніх хвороб</a:t>
            </a:r>
          </a:p>
        </p:txBody>
      </p:sp>
      <p:sp>
        <p:nvSpPr>
          <p:cNvPr id="3" name="Місце для вмісту 2">
            <a:extLst>
              <a:ext uri="{FF2B5EF4-FFF2-40B4-BE49-F238E27FC236}">
                <a16:creationId xmlns:a16="http://schemas.microsoft.com/office/drawing/2014/main" id="{A0F9AE65-58C6-BA99-9424-D068DF5A91D8}"/>
              </a:ext>
            </a:extLst>
          </p:cNvPr>
          <p:cNvSpPr>
            <a:spLocks noGrp="1"/>
          </p:cNvSpPr>
          <p:nvPr>
            <p:ph idx="1"/>
          </p:nvPr>
        </p:nvSpPr>
        <p:spPr>
          <a:xfrm>
            <a:off x="265472" y="1612179"/>
            <a:ext cx="4413679" cy="2243582"/>
          </a:xfrm>
        </p:spPr>
        <p:txBody>
          <a:bodyPr>
            <a:normAutofit fontScale="85000" lnSpcReduction="20000"/>
          </a:bodyPr>
          <a:lstStyle/>
          <a:p>
            <a:pPr marL="0" indent="0">
              <a:buNone/>
            </a:pPr>
            <a:r>
              <a:rPr lang="uk-UA" sz="2400" b="1" u="sng" dirty="0">
                <a:latin typeface="Times New Roman" panose="02020603050405020304" pitchFamily="18" charset="0"/>
                <a:cs typeface="Times New Roman" panose="02020603050405020304" pitchFamily="18" charset="0"/>
              </a:rPr>
              <a:t>Дисципліни, що викладають в I семестрі:</a:t>
            </a:r>
          </a:p>
          <a:p>
            <a:r>
              <a:rPr lang="ru-RU" sz="2400" dirty="0">
                <a:latin typeface="Times New Roman" panose="02020603050405020304" pitchFamily="18" charset="0"/>
                <a:cs typeface="Times New Roman" panose="02020603050405020304" pitchFamily="18" charset="0"/>
              </a:rPr>
              <a:t>Пропедевтика </a:t>
            </a:r>
            <a:r>
              <a:rPr lang="ru-RU" sz="2400" dirty="0" err="1">
                <a:latin typeface="Times New Roman" panose="02020603050405020304" pitchFamily="18" charset="0"/>
                <a:cs typeface="Times New Roman" panose="02020603050405020304" pitchFamily="18" charset="0"/>
              </a:rPr>
              <a:t>внутрішніх</a:t>
            </a:r>
            <a:r>
              <a:rPr lang="ru-RU" sz="2400" dirty="0">
                <a:latin typeface="Times New Roman" panose="02020603050405020304" pitchFamily="18" charset="0"/>
                <a:cs typeface="Times New Roman" panose="02020603050405020304" pitchFamily="18" charset="0"/>
              </a:rPr>
              <a:t> хвороб</a:t>
            </a:r>
          </a:p>
          <a:p>
            <a:r>
              <a:rPr lang="ru-RU" sz="2400" dirty="0" err="1">
                <a:latin typeface="Times New Roman" panose="02020603050405020304" pitchFamily="18" charset="0"/>
                <a:cs typeface="Times New Roman" panose="02020603050405020304" pitchFamily="18" charset="0"/>
              </a:rPr>
              <a:t>ВК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Актуальні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проблеми</a:t>
            </a:r>
            <a:r>
              <a:rPr lang="ru-RU" sz="2400" dirty="0">
                <a:latin typeface="Times New Roman" panose="02020603050405020304" pitchFamily="18" charset="0"/>
                <a:cs typeface="Times New Roman" panose="02020603050405020304" pitchFamily="18" charset="0"/>
              </a:rPr>
              <a:t> діагностики та </a:t>
            </a:r>
            <a:r>
              <a:rPr lang="ru-RU" sz="2400" dirty="0" err="1">
                <a:latin typeface="Times New Roman" panose="02020603050405020304" pitchFamily="18" charset="0"/>
                <a:cs typeface="Times New Roman" panose="02020603050405020304" pitchFamily="18" charset="0"/>
              </a:rPr>
              <a:t>порушень</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серцевого</a:t>
            </a:r>
            <a:r>
              <a:rPr lang="ru-RU" sz="2400" dirty="0">
                <a:latin typeface="Times New Roman" panose="02020603050405020304" pitchFamily="18" charset="0"/>
                <a:cs typeface="Times New Roman" panose="02020603050405020304" pitchFamily="18" charset="0"/>
              </a:rPr>
              <a:t> ритму»</a:t>
            </a:r>
          </a:p>
          <a:p>
            <a:r>
              <a:rPr lang="ru-RU" sz="2400" dirty="0" err="1">
                <a:latin typeface="Times New Roman" panose="02020603050405020304" pitchFamily="18" charset="0"/>
                <a:cs typeface="Times New Roman" panose="02020603050405020304" pitchFamily="18" charset="0"/>
              </a:rPr>
              <a:t>ВК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Сучасні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методи</a:t>
            </a:r>
            <a:r>
              <a:rPr lang="ru-RU" sz="2400" dirty="0">
                <a:latin typeface="Times New Roman" panose="02020603050405020304" pitchFamily="18" charset="0"/>
                <a:cs typeface="Times New Roman" panose="02020603050405020304" pitchFamily="18" charset="0"/>
              </a:rPr>
              <a:t> діагностики та </a:t>
            </a:r>
            <a:r>
              <a:rPr lang="ru-RU" sz="2400" dirty="0" err="1">
                <a:latin typeface="Times New Roman" panose="02020603050405020304" pitchFamily="18" charset="0"/>
                <a:cs typeface="Times New Roman" panose="02020603050405020304" pitchFamily="18" charset="0"/>
              </a:rPr>
              <a:t>лікування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запальних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артропатій</a:t>
            </a:r>
            <a:r>
              <a:rPr lang="ru-RU" sz="2400" dirty="0">
                <a:latin typeface="Times New Roman" panose="02020603050405020304" pitchFamily="18" charset="0"/>
                <a:cs typeface="Times New Roman" panose="02020603050405020304" pitchFamily="18" charset="0"/>
              </a:rPr>
              <a:t>»</a:t>
            </a:r>
          </a:p>
          <a:p>
            <a:endParaRPr lang="ru-RU" sz="1600" dirty="0">
              <a:cs typeface="Calibri Light" panose="020F0302020204030204" pitchFamily="34" charset="0"/>
            </a:endParaRPr>
          </a:p>
        </p:txBody>
      </p:sp>
      <p:sp>
        <p:nvSpPr>
          <p:cNvPr id="5" name="Місце для вмісту 2">
            <a:extLst>
              <a:ext uri="{FF2B5EF4-FFF2-40B4-BE49-F238E27FC236}">
                <a16:creationId xmlns:a16="http://schemas.microsoft.com/office/drawing/2014/main" id="{C97EF998-006A-E150-7169-0B6C8080A3D6}"/>
              </a:ext>
            </a:extLst>
          </p:cNvPr>
          <p:cNvSpPr txBox="1">
            <a:spLocks/>
          </p:cNvSpPr>
          <p:nvPr/>
        </p:nvSpPr>
        <p:spPr>
          <a:xfrm>
            <a:off x="2024743" y="3590659"/>
            <a:ext cx="6452569" cy="2548883"/>
          </a:xfrm>
          <a:prstGeom prst="rect">
            <a:avLst/>
          </a:prstGeom>
        </p:spPr>
        <p:txBody>
          <a:bodyPr vert="horz" lIns="91440" tIns="45720" rIns="91440" bIns="45720" rtlCol="0" anchor="ctr">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ctr">
              <a:lnSpc>
                <a:spcPct val="150000"/>
              </a:lnSpc>
              <a:buFont typeface="Wingdings 3" charset="2"/>
              <a:buNone/>
            </a:pPr>
            <a:r>
              <a:rPr lang="uk-UA" sz="2000" b="1" u="sng" cap="all" dirty="0">
                <a:latin typeface="Times New Roman" panose="02020603050405020304" pitchFamily="18" charset="0"/>
                <a:cs typeface="Times New Roman" panose="02020603050405020304" pitchFamily="18" charset="0"/>
              </a:rPr>
              <a:t>Результати опитування здобувачів відсутні, так як не отримана 1 форма здобувача щодо якості викладання дисциплін на цій кафедрі</a:t>
            </a:r>
          </a:p>
        </p:txBody>
      </p:sp>
      <p:pic>
        <p:nvPicPr>
          <p:cNvPr id="6" name="Рисунок 5">
            <a:extLst>
              <a:ext uri="{FF2B5EF4-FFF2-40B4-BE49-F238E27FC236}">
                <a16:creationId xmlns:a16="http://schemas.microsoft.com/office/drawing/2014/main" id="{42B9FBC8-1270-870C-7D8D-3C08C598697E}"/>
              </a:ext>
            </a:extLst>
          </p:cNvPr>
          <p:cNvPicPr>
            <a:picLocks noChangeAspect="1"/>
          </p:cNvPicPr>
          <p:nvPr/>
        </p:nvPicPr>
        <p:blipFill>
          <a:blip r:embed="rId2"/>
          <a:stretch>
            <a:fillRect/>
          </a:stretch>
        </p:blipFill>
        <p:spPr>
          <a:xfrm>
            <a:off x="186816" y="390513"/>
            <a:ext cx="682625" cy="800126"/>
          </a:xfrm>
          <a:prstGeom prst="rect">
            <a:avLst/>
          </a:prstGeom>
        </p:spPr>
      </p:pic>
    </p:spTree>
    <p:extLst>
      <p:ext uri="{BB962C8B-B14F-4D97-AF65-F5344CB8AC3E}">
        <p14:creationId xmlns:p14="http://schemas.microsoft.com/office/powerpoint/2010/main" val="1054156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284CD4-9BF5-599B-1595-C7845FF3D3E5}"/>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27742521-5AA3-A659-E239-BD97FCC4FEE5}"/>
              </a:ext>
            </a:extLst>
          </p:cNvPr>
          <p:cNvSpPr>
            <a:spLocks noGrp="1"/>
          </p:cNvSpPr>
          <p:nvPr>
            <p:ph type="title"/>
          </p:nvPr>
        </p:nvSpPr>
        <p:spPr>
          <a:xfrm>
            <a:off x="1007087" y="475445"/>
            <a:ext cx="7861609" cy="557828"/>
          </a:xfrm>
        </p:spPr>
        <p:txBody>
          <a:bodyPr>
            <a:normAutofit/>
          </a:bodyPr>
          <a:lstStyle/>
          <a:p>
            <a:pPr algn="ctr"/>
            <a:r>
              <a:rPr lang="uk-UA" b="1" dirty="0">
                <a:latin typeface="Times New Roman" panose="02020603050405020304" pitchFamily="18" charset="0"/>
                <a:cs typeface="Times New Roman" panose="02020603050405020304" pitchFamily="18" charset="0"/>
              </a:rPr>
              <a:t>Кафедра пропедевтики педіатрії</a:t>
            </a:r>
          </a:p>
        </p:txBody>
      </p:sp>
      <p:sp>
        <p:nvSpPr>
          <p:cNvPr id="5" name="Місце для вмісту 2">
            <a:extLst>
              <a:ext uri="{FF2B5EF4-FFF2-40B4-BE49-F238E27FC236}">
                <a16:creationId xmlns:a16="http://schemas.microsoft.com/office/drawing/2014/main" id="{5A1F9337-A94F-5B68-E3B8-9D4FF1B56BD2}"/>
              </a:ext>
            </a:extLst>
          </p:cNvPr>
          <p:cNvSpPr txBox="1">
            <a:spLocks/>
          </p:cNvSpPr>
          <p:nvPr/>
        </p:nvSpPr>
        <p:spPr>
          <a:xfrm>
            <a:off x="3731340" y="1106964"/>
            <a:ext cx="5137357" cy="5156675"/>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uk-UA" sz="2000" dirty="0">
                <a:latin typeface="Times New Roman" panose="02020603050405020304" pitchFamily="18" charset="0"/>
                <a:cs typeface="Times New Roman" panose="02020603050405020304" pitchFamily="18" charset="0"/>
              </a:rPr>
              <a:t>Коментарі здобувачів свідчать про виключно позитивне сприйняття кафедри та викладачів. Багато хто відзначає високу якість викладання, інформативність курсу та доброзичливість викладачів. </a:t>
            </a:r>
          </a:p>
          <a:p>
            <a:pPr marL="0" indent="0" algn="just">
              <a:buFont typeface="Wingdings 3" charset="2"/>
              <a:buNone/>
            </a:pPr>
            <a:r>
              <a:rPr lang="uk-UA" sz="2000" dirty="0">
                <a:latin typeface="Times New Roman" panose="02020603050405020304" pitchFamily="18" charset="0"/>
                <a:cs typeface="Times New Roman" panose="02020603050405020304" pitchFamily="18" charset="0"/>
              </a:rPr>
              <a:t>Здобувачі висловлюють вдячність за продуктивні та цікаві заняття, відзначають важливість отриманих знань і бажають подальшого розвитку кафедри. </a:t>
            </a:r>
            <a:r>
              <a:rPr lang="uk-UA" sz="2000" b="1" dirty="0">
                <a:latin typeface="Times New Roman" panose="02020603050405020304" pitchFamily="18" charset="0"/>
                <a:cs typeface="Times New Roman" panose="02020603050405020304" pitchFamily="18" charset="0"/>
              </a:rPr>
              <a:t>Деякі коментатори наголошують, що дисципліна була однією з найкращих у їхньому навчанні. </a:t>
            </a:r>
            <a:r>
              <a:rPr lang="uk-UA" sz="2000" dirty="0">
                <a:latin typeface="Times New Roman" panose="02020603050405020304" pitchFamily="18" charset="0"/>
                <a:cs typeface="Times New Roman" panose="02020603050405020304" pitchFamily="18" charset="0"/>
              </a:rPr>
              <a:t>У кількох відгуках містяться побажання щодо подальшого вдосконалення програми та практичної складової.</a:t>
            </a:r>
            <a:endParaRPr lang="uk-UA" sz="2000" b="1" u="sng" dirty="0">
              <a:latin typeface="Times New Roman" panose="02020603050405020304" pitchFamily="18" charset="0"/>
              <a:cs typeface="Times New Roman" panose="02020603050405020304" pitchFamily="18" charset="0"/>
            </a:endParaRPr>
          </a:p>
        </p:txBody>
      </p:sp>
      <p:pic>
        <p:nvPicPr>
          <p:cNvPr id="6" name="Рисунок 5">
            <a:extLst>
              <a:ext uri="{FF2B5EF4-FFF2-40B4-BE49-F238E27FC236}">
                <a16:creationId xmlns:a16="http://schemas.microsoft.com/office/drawing/2014/main" id="{D9430286-10C3-447D-CE03-4B60228ACCC1}"/>
              </a:ext>
            </a:extLst>
          </p:cNvPr>
          <p:cNvPicPr>
            <a:picLocks noChangeAspect="1"/>
          </p:cNvPicPr>
          <p:nvPr/>
        </p:nvPicPr>
        <p:blipFill>
          <a:blip r:embed="rId2"/>
          <a:stretch>
            <a:fillRect/>
          </a:stretch>
        </p:blipFill>
        <p:spPr>
          <a:xfrm>
            <a:off x="422785" y="401754"/>
            <a:ext cx="682625" cy="800126"/>
          </a:xfrm>
          <a:prstGeom prst="rect">
            <a:avLst/>
          </a:prstGeom>
        </p:spPr>
      </p:pic>
      <p:sp>
        <p:nvSpPr>
          <p:cNvPr id="7" name="TextBox 6">
            <a:extLst>
              <a:ext uri="{FF2B5EF4-FFF2-40B4-BE49-F238E27FC236}">
                <a16:creationId xmlns:a16="http://schemas.microsoft.com/office/drawing/2014/main" id="{1289BA83-214C-689F-7B46-7A8FA4193A7C}"/>
              </a:ext>
            </a:extLst>
          </p:cNvPr>
          <p:cNvSpPr txBox="1"/>
          <p:nvPr/>
        </p:nvSpPr>
        <p:spPr>
          <a:xfrm>
            <a:off x="511276" y="5568458"/>
            <a:ext cx="3220064" cy="369332"/>
          </a:xfrm>
          <a:prstGeom prst="rect">
            <a:avLst/>
          </a:prstGeom>
          <a:noFill/>
        </p:spPr>
        <p:txBody>
          <a:bodyPr wrap="square">
            <a:spAutoFit/>
          </a:bodyPr>
          <a:lstStyle/>
          <a:p>
            <a:r>
              <a:rPr lang="ru-RU" dirty="0" err="1">
                <a:latin typeface="Times New Roman" panose="02020603050405020304" pitchFamily="18" charset="0"/>
                <a:cs typeface="Times New Roman" panose="02020603050405020304" pitchFamily="18" charset="0"/>
              </a:rPr>
              <a:t>Кількість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респондентів</a:t>
            </a:r>
            <a:r>
              <a:rPr lang="ru-RU" dirty="0">
                <a:latin typeface="Times New Roman" panose="02020603050405020304" pitchFamily="18" charset="0"/>
                <a:cs typeface="Times New Roman" panose="02020603050405020304" pitchFamily="18" charset="0"/>
              </a:rPr>
              <a:t> -64</a:t>
            </a:r>
            <a:endParaRPr lang="ru-UA" dirty="0">
              <a:latin typeface="Times New Roman" panose="02020603050405020304" pitchFamily="18" charset="0"/>
              <a:cs typeface="Times New Roman" panose="02020603050405020304" pitchFamily="18" charset="0"/>
            </a:endParaRPr>
          </a:p>
        </p:txBody>
      </p:sp>
      <p:sp>
        <p:nvSpPr>
          <p:cNvPr id="4" name="Місце для вмісту 2">
            <a:extLst>
              <a:ext uri="{FF2B5EF4-FFF2-40B4-BE49-F238E27FC236}">
                <a16:creationId xmlns:a16="http://schemas.microsoft.com/office/drawing/2014/main" id="{A626525E-8AAD-6156-99C8-54A3F65CEE39}"/>
              </a:ext>
            </a:extLst>
          </p:cNvPr>
          <p:cNvSpPr txBox="1">
            <a:spLocks/>
          </p:cNvSpPr>
          <p:nvPr/>
        </p:nvSpPr>
        <p:spPr>
          <a:xfrm>
            <a:off x="398202" y="1362456"/>
            <a:ext cx="3220064" cy="4037395"/>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uk-UA" sz="2000" b="1" u="sng" dirty="0">
                <a:latin typeface="Times New Roman" panose="02020603050405020304" pitchFamily="18" charset="0"/>
                <a:cs typeface="Times New Roman" panose="02020603050405020304" pitchFamily="18" charset="0"/>
              </a:rPr>
              <a:t>Дисципліни, що викладають:</a:t>
            </a:r>
          </a:p>
          <a:p>
            <a:pPr>
              <a:lnSpc>
                <a:spcPct val="100000"/>
              </a:lnSpc>
              <a:spcBef>
                <a:spcPts val="0"/>
              </a:spcBef>
            </a:pPr>
            <a:r>
              <a:rPr lang="uk-UA" sz="2000" dirty="0">
                <a:latin typeface="Times New Roman" panose="02020603050405020304" pitchFamily="18" charset="0"/>
                <a:cs typeface="Times New Roman" panose="02020603050405020304" pitchFamily="18" charset="0"/>
              </a:rPr>
              <a:t>Пропедевтика педіатрії</a:t>
            </a:r>
          </a:p>
          <a:p>
            <a:pPr>
              <a:lnSpc>
                <a:spcPct val="100000"/>
              </a:lnSpc>
              <a:spcBef>
                <a:spcPts val="0"/>
              </a:spcBef>
            </a:pPr>
            <a:r>
              <a:rPr lang="uk-UA" sz="2000" dirty="0">
                <a:latin typeface="Times New Roman" panose="02020603050405020304" pitchFamily="18" charset="0"/>
                <a:cs typeface="Times New Roman" panose="02020603050405020304" pitchFamily="18" charset="0"/>
              </a:rPr>
              <a:t>Педіатрія</a:t>
            </a:r>
          </a:p>
          <a:p>
            <a:pPr>
              <a:lnSpc>
                <a:spcPct val="100000"/>
              </a:lnSpc>
              <a:spcBef>
                <a:spcPts val="0"/>
              </a:spcBef>
            </a:pPr>
            <a:r>
              <a:rPr lang="uk-UA" sz="2000" dirty="0">
                <a:latin typeface="Times New Roman" panose="02020603050405020304" pitchFamily="18" charset="0"/>
                <a:cs typeface="Times New Roman" panose="02020603050405020304" pitchFamily="18" charset="0"/>
              </a:rPr>
              <a:t>Сестринська практика</a:t>
            </a:r>
          </a:p>
          <a:p>
            <a:pPr>
              <a:lnSpc>
                <a:spcPct val="100000"/>
              </a:lnSpc>
              <a:spcBef>
                <a:spcPts val="0"/>
              </a:spcBef>
            </a:pPr>
            <a:r>
              <a:rPr lang="uk-UA" sz="2000" dirty="0">
                <a:latin typeface="Times New Roman" panose="02020603050405020304" pitchFamily="18" charset="0"/>
                <a:cs typeface="Times New Roman" panose="02020603050405020304" pitchFamily="18" charset="0"/>
              </a:rPr>
              <a:t>Виробнича лікарська практика</a:t>
            </a:r>
          </a:p>
          <a:p>
            <a:pPr>
              <a:lnSpc>
                <a:spcPct val="100000"/>
              </a:lnSpc>
              <a:spcBef>
                <a:spcPts val="0"/>
              </a:spcBef>
            </a:pPr>
            <a:r>
              <a:rPr lang="uk-UA" sz="2000" dirty="0">
                <a:latin typeface="Times New Roman" panose="02020603050405020304" pitchFamily="18" charset="0"/>
                <a:cs typeface="Times New Roman" panose="02020603050405020304" pitchFamily="18" charset="0"/>
              </a:rPr>
              <a:t>Невідкладні стани в педіатрії</a:t>
            </a:r>
          </a:p>
          <a:p>
            <a:pPr marL="0" indent="0">
              <a:lnSpc>
                <a:spcPct val="100000"/>
              </a:lnSpc>
              <a:spcBef>
                <a:spcPts val="0"/>
              </a:spcBef>
              <a:buNone/>
            </a:pPr>
            <a:endParaRPr lang="uk-UA" sz="1500" dirty="0">
              <a:latin typeface="Times New Roman" panose="02020603050405020304" pitchFamily="18" charset="0"/>
              <a:cs typeface="Times New Roman" panose="02020603050405020304" pitchFamily="18" charset="0"/>
            </a:endParaRPr>
          </a:p>
          <a:p>
            <a:endParaRPr lang="ru-RU" sz="1600" dirty="0">
              <a:latin typeface="+mj-lt"/>
              <a:cs typeface="Calibri Light" panose="020F0302020204030204" pitchFamily="34" charset="0"/>
            </a:endParaRPr>
          </a:p>
          <a:p>
            <a:endParaRPr lang="ru-RU" sz="1600" dirty="0">
              <a:latin typeface="+mj-lt"/>
              <a:cs typeface="Calibri Light" panose="020F0302020204030204" pitchFamily="34" charset="0"/>
            </a:endParaRPr>
          </a:p>
          <a:p>
            <a:endParaRPr lang="ru-RU" sz="1600" dirty="0">
              <a:cs typeface="Calibri Light" panose="020F0302020204030204" pitchFamily="34" charset="0"/>
            </a:endParaRPr>
          </a:p>
          <a:p>
            <a:endParaRPr lang="ru-RU" sz="1600" dirty="0">
              <a:cs typeface="Calibri Light" panose="020F0302020204030204" pitchFamily="34" charset="0"/>
            </a:endParaRPr>
          </a:p>
        </p:txBody>
      </p:sp>
    </p:spTree>
    <p:extLst>
      <p:ext uri="{BB962C8B-B14F-4D97-AF65-F5344CB8AC3E}">
        <p14:creationId xmlns:p14="http://schemas.microsoft.com/office/powerpoint/2010/main" val="38849675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40CC7B-B6B1-9337-C154-2BDC121A388A}"/>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449301B8-4B44-8A03-B3A4-385EE7EA828F}"/>
              </a:ext>
            </a:extLst>
          </p:cNvPr>
          <p:cNvSpPr>
            <a:spLocks noGrp="1"/>
          </p:cNvSpPr>
          <p:nvPr>
            <p:ph type="title"/>
          </p:nvPr>
        </p:nvSpPr>
        <p:spPr>
          <a:xfrm>
            <a:off x="963558" y="47657"/>
            <a:ext cx="8180442" cy="875409"/>
          </a:xfrm>
        </p:spPr>
        <p:txBody>
          <a:bodyPr>
            <a:noAutofit/>
          </a:bodyPr>
          <a:lstStyle/>
          <a:p>
            <a:pPr algn="ctr"/>
            <a:r>
              <a:rPr lang="uk-UA" sz="2000" b="1" dirty="0">
                <a:latin typeface="Times New Roman" panose="02020603050405020304" pitchFamily="18" charset="0"/>
                <a:cs typeface="Times New Roman" panose="02020603050405020304" pitchFamily="18" charset="0"/>
              </a:rPr>
              <a:t>Кафедра професійної патології і функціональної діагностики та </a:t>
            </a:r>
            <a:r>
              <a:rPr lang="uk-UA" sz="2000" b="1" dirty="0" err="1">
                <a:latin typeface="Times New Roman" panose="02020603050405020304" pitchFamily="18" charset="0"/>
                <a:cs typeface="Times New Roman" panose="02020603050405020304" pitchFamily="18" charset="0"/>
              </a:rPr>
              <a:t>фтизіопульмонології</a:t>
            </a:r>
            <a:endParaRPr lang="uk-UA" sz="2000" b="1" dirty="0">
              <a:latin typeface="Times New Roman" panose="02020603050405020304" pitchFamily="18" charset="0"/>
              <a:cs typeface="Times New Roman" panose="02020603050405020304" pitchFamily="18" charset="0"/>
            </a:endParaRPr>
          </a:p>
        </p:txBody>
      </p:sp>
      <p:sp>
        <p:nvSpPr>
          <p:cNvPr id="5" name="Місце для вмісту 2">
            <a:extLst>
              <a:ext uri="{FF2B5EF4-FFF2-40B4-BE49-F238E27FC236}">
                <a16:creationId xmlns:a16="http://schemas.microsoft.com/office/drawing/2014/main" id="{5CDD710D-F105-E6B8-F4A9-7B9B3F452429}"/>
              </a:ext>
            </a:extLst>
          </p:cNvPr>
          <p:cNvSpPr txBox="1">
            <a:spLocks/>
          </p:cNvSpPr>
          <p:nvPr/>
        </p:nvSpPr>
        <p:spPr>
          <a:xfrm>
            <a:off x="3502153" y="923066"/>
            <a:ext cx="5396040" cy="5852638"/>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marR="0" lvl="0" indent="0" algn="ctr" defTabSz="914400" rtl="0" eaLnBrk="1" fontAlgn="auto" latinLnBrk="0" hangingPunct="1">
              <a:lnSpc>
                <a:spcPct val="110000"/>
              </a:lnSpc>
              <a:spcBef>
                <a:spcPts val="0"/>
              </a:spcBef>
              <a:spcAft>
                <a:spcPts val="0"/>
              </a:spcAft>
              <a:buClrTx/>
              <a:buSzTx/>
              <a:buFontTx/>
              <a:buNone/>
              <a:tabLst/>
              <a:defRPr/>
            </a:pPr>
            <a:r>
              <a:rPr kumimoji="0" lang="uk-UA" sz="1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Аналіз складових позитивної оцінки:</a:t>
            </a:r>
          </a:p>
          <a:p>
            <a:pPr marL="0" marR="0" lvl="0" defTabSz="914400" rtl="0" eaLnBrk="1" fontAlgn="auto" latinLnBrk="0" hangingPunct="1">
              <a:lnSpc>
                <a:spcPct val="110000"/>
              </a:lnSpc>
              <a:spcBef>
                <a:spcPts val="0"/>
              </a:spcBef>
              <a:spcAft>
                <a:spcPts val="0"/>
              </a:spcAft>
              <a:buClrTx/>
              <a:buSzTx/>
              <a:buFont typeface="Arial" panose="020B0604020202020204" pitchFamily="34" charset="0"/>
              <a:buChar char="•"/>
              <a:tabLst/>
              <a:defRPr/>
            </a:pPr>
            <a:r>
              <a:rPr kumimoji="0" lang="uk-UA" sz="1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Педагогічна майстерність: 52%</a:t>
            </a:r>
          </a:p>
          <a:p>
            <a:pPr marL="0" marR="0" lvl="0" defTabSz="914400" rtl="0" eaLnBrk="1" fontAlgn="auto" latinLnBrk="0" hangingPunct="1">
              <a:lnSpc>
                <a:spcPct val="110000"/>
              </a:lnSpc>
              <a:spcBef>
                <a:spcPts val="0"/>
              </a:spcBef>
              <a:spcAft>
                <a:spcPts val="0"/>
              </a:spcAft>
              <a:buClrTx/>
              <a:buSzTx/>
              <a:buFont typeface="Arial" panose="020B0604020202020204" pitchFamily="34" charset="0"/>
              <a:buChar char="•"/>
              <a:tabLst/>
              <a:defRPr/>
            </a:pPr>
            <a:r>
              <a:rPr kumimoji="0" lang="uk-UA" sz="1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Залученість здобувачів: 4%</a:t>
            </a:r>
          </a:p>
          <a:p>
            <a:pPr marL="0" marR="0" lvl="0" defTabSz="914400" rtl="0" eaLnBrk="1" fontAlgn="auto" latinLnBrk="0" hangingPunct="1">
              <a:lnSpc>
                <a:spcPct val="110000"/>
              </a:lnSpc>
              <a:spcBef>
                <a:spcPts val="0"/>
              </a:spcBef>
              <a:spcAft>
                <a:spcPts val="0"/>
              </a:spcAft>
              <a:buClrTx/>
              <a:buSzTx/>
              <a:buFont typeface="Arial" panose="020B0604020202020204" pitchFamily="34" charset="0"/>
              <a:buChar char="•"/>
              <a:tabLst/>
              <a:defRPr/>
            </a:pPr>
            <a:r>
              <a:rPr kumimoji="0" lang="uk-UA" sz="1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Комунікаційні </a:t>
            </a:r>
            <a:r>
              <a:rPr kumimoji="0" lang="uk-UA" sz="14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навички:5</a:t>
            </a:r>
            <a:r>
              <a:rPr kumimoji="0" lang="uk-UA" sz="1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t>
            </a:r>
          </a:p>
          <a:p>
            <a:pPr marL="0" marR="0" lvl="0" indent="0" defTabSz="914400" rtl="0" eaLnBrk="1" fontAlgn="auto" latinLnBrk="0" hangingPunct="1">
              <a:lnSpc>
                <a:spcPct val="110000"/>
              </a:lnSpc>
              <a:spcBef>
                <a:spcPts val="0"/>
              </a:spcBef>
              <a:spcAft>
                <a:spcPts val="0"/>
              </a:spcAft>
              <a:buClrTx/>
              <a:buSzTx/>
              <a:buNone/>
              <a:tabLst/>
              <a:defRPr/>
            </a:pPr>
            <a:endParaRPr lang="uk-UA" sz="1400" dirty="0">
              <a:solidFill>
                <a:prstClr val="black"/>
              </a:solidFill>
              <a:latin typeface="Times New Roman" panose="02020603050405020304" pitchFamily="18" charset="0"/>
              <a:cs typeface="Times New Roman" panose="02020603050405020304" pitchFamily="18" charset="0"/>
            </a:endParaRPr>
          </a:p>
          <a:p>
            <a:pPr marL="0" marR="0" lvl="0" indent="0" defTabSz="914400" rtl="0" eaLnBrk="1" fontAlgn="auto" latinLnBrk="0" hangingPunct="1">
              <a:lnSpc>
                <a:spcPct val="110000"/>
              </a:lnSpc>
              <a:spcBef>
                <a:spcPts val="0"/>
              </a:spcBef>
              <a:spcAft>
                <a:spcPts val="0"/>
              </a:spcAft>
              <a:buClrTx/>
              <a:buSzTx/>
              <a:buNone/>
              <a:tabLst/>
              <a:defRPr/>
            </a:pPr>
            <a:r>
              <a:rPr kumimoji="0" lang="uk-UA" sz="1400" b="0" i="1"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Аналіз відповідей щодо негативної оцінки</a:t>
            </a:r>
            <a:r>
              <a:rPr kumimoji="0" lang="uk-UA" sz="1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br>
              <a:rPr kumimoji="0" lang="uk-UA" sz="1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br>
            <a:r>
              <a:rPr kumimoji="0" lang="uk-UA" sz="1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Відсутність зауважень або негативних складових (відсутні негативні оцінки, немає претензій до викладача) – 43,8% (28 із 64 відповідей).</a:t>
            </a:r>
            <a:endPar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defTabSz="914400" rtl="0" eaLnBrk="1" fontAlgn="auto" latinLnBrk="0" hangingPunct="1">
              <a:lnSpc>
                <a:spcPct val="110000"/>
              </a:lnSpc>
              <a:spcBef>
                <a:spcPts val="0"/>
              </a:spcBef>
              <a:spcAft>
                <a:spcPts val="0"/>
              </a:spcAft>
              <a:buClrTx/>
              <a:buSzTx/>
              <a:buNone/>
              <a:tabLst/>
              <a:defRPr/>
            </a:pPr>
            <a:r>
              <a:rPr kumimoji="0" lang="uk-UA" sz="1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Надмірний психологічний тиск на здобувачів – 12,5% (8 із 64 відповідей).</a:t>
            </a:r>
          </a:p>
          <a:p>
            <a:pPr marL="0" indent="0" algn="just">
              <a:lnSpc>
                <a:spcPct val="110000"/>
              </a:lnSpc>
              <a:spcBef>
                <a:spcPts val="0"/>
              </a:spcBef>
              <a:buFont typeface="Wingdings 3" charset="2"/>
              <a:buNone/>
            </a:pPr>
            <a:r>
              <a:rPr lang="uk-UA" sz="1400" dirty="0">
                <a:latin typeface="Times New Roman" panose="02020603050405020304" pitchFamily="18" charset="0"/>
                <a:cs typeface="Times New Roman" panose="02020603050405020304" pitchFamily="18" charset="0"/>
              </a:rPr>
              <a:t>Здобувачі в цілому позитивно оцінюють навчальний процес, відзначаючи високий рівень викладання, доступне пояснення матеріалу та професійність викладачів. </a:t>
            </a:r>
          </a:p>
          <a:p>
            <a:pPr marL="0" indent="0" algn="just">
              <a:lnSpc>
                <a:spcPct val="110000"/>
              </a:lnSpc>
              <a:spcBef>
                <a:spcPts val="0"/>
              </a:spcBef>
              <a:buFont typeface="Wingdings 3" charset="2"/>
              <a:buNone/>
            </a:pPr>
            <a:r>
              <a:rPr lang="uk-UA" sz="1400" dirty="0">
                <a:latin typeface="Times New Roman" panose="02020603050405020304" pitchFamily="18" charset="0"/>
                <a:cs typeface="Times New Roman" panose="02020603050405020304" pitchFamily="18" charset="0"/>
              </a:rPr>
              <a:t>Водночас є конкретні побажання щодо покращення викладання: здобувачі наголошують на важливості збільшення кількості практичних занять, впровадження сучасних методів навчання та активного залучення до реальної клінічної практики. </a:t>
            </a:r>
          </a:p>
          <a:p>
            <a:pPr marL="0" indent="0" algn="just">
              <a:lnSpc>
                <a:spcPct val="110000"/>
              </a:lnSpc>
              <a:spcBef>
                <a:spcPts val="0"/>
              </a:spcBef>
              <a:buFont typeface="Wingdings 3" charset="2"/>
              <a:buNone/>
            </a:pPr>
            <a:r>
              <a:rPr lang="uk-UA" sz="1400" dirty="0">
                <a:latin typeface="Times New Roman" panose="02020603050405020304" pitchFamily="18" charset="0"/>
                <a:cs typeface="Times New Roman" panose="02020603050405020304" pitchFamily="18" charset="0"/>
              </a:rPr>
              <a:t>Особливо цінуються викладачі, які не лише добре пояснюють матеріал, а й створюють позитивну атмосферу під час занять. Також висловлено пропозиції щодо оновлення методичних матеріалів, проведення додаткових циклів, зокрема УЗД-циклів для старших курсів. Деякі здобувачі зазначають, що навчальний процес може бути більш інтерактивним, а лекції варто урізноманітнити, щоб уникати одноманітного прослуховування презентацій.</a:t>
            </a:r>
            <a:endParaRPr lang="uk-UA" sz="1400" u="sng" dirty="0">
              <a:latin typeface="Times New Roman" panose="02020603050405020304" pitchFamily="18" charset="0"/>
              <a:cs typeface="Times New Roman" panose="02020603050405020304" pitchFamily="18" charset="0"/>
            </a:endParaRPr>
          </a:p>
        </p:txBody>
      </p:sp>
      <p:pic>
        <p:nvPicPr>
          <p:cNvPr id="6" name="Рисунок 5">
            <a:extLst>
              <a:ext uri="{FF2B5EF4-FFF2-40B4-BE49-F238E27FC236}">
                <a16:creationId xmlns:a16="http://schemas.microsoft.com/office/drawing/2014/main" id="{87D68A65-5014-5E40-6621-4249AF92EA99}"/>
              </a:ext>
            </a:extLst>
          </p:cNvPr>
          <p:cNvPicPr>
            <a:picLocks noChangeAspect="1"/>
          </p:cNvPicPr>
          <p:nvPr/>
        </p:nvPicPr>
        <p:blipFill>
          <a:blip r:embed="rId2"/>
          <a:stretch>
            <a:fillRect/>
          </a:stretch>
        </p:blipFill>
        <p:spPr>
          <a:xfrm>
            <a:off x="120285" y="47657"/>
            <a:ext cx="682625" cy="800126"/>
          </a:xfrm>
          <a:prstGeom prst="rect">
            <a:avLst/>
          </a:prstGeom>
        </p:spPr>
      </p:pic>
      <p:sp>
        <p:nvSpPr>
          <p:cNvPr id="7" name="TextBox 6">
            <a:extLst>
              <a:ext uri="{FF2B5EF4-FFF2-40B4-BE49-F238E27FC236}">
                <a16:creationId xmlns:a16="http://schemas.microsoft.com/office/drawing/2014/main" id="{902760E7-3DCE-5244-E8C7-5C9BD64DE471}"/>
              </a:ext>
            </a:extLst>
          </p:cNvPr>
          <p:cNvSpPr txBox="1"/>
          <p:nvPr/>
        </p:nvSpPr>
        <p:spPr>
          <a:xfrm>
            <a:off x="208936" y="6239365"/>
            <a:ext cx="3220064" cy="369332"/>
          </a:xfrm>
          <a:prstGeom prst="rect">
            <a:avLst/>
          </a:prstGeom>
          <a:noFill/>
        </p:spPr>
        <p:txBody>
          <a:bodyPr wrap="square">
            <a:spAutoFit/>
          </a:bodyPr>
          <a:lstStyle/>
          <a:p>
            <a:r>
              <a:rPr lang="ru-RU" dirty="0" err="1">
                <a:latin typeface="Times New Roman" panose="02020603050405020304" pitchFamily="18" charset="0"/>
                <a:cs typeface="Times New Roman" panose="02020603050405020304" pitchFamily="18" charset="0"/>
              </a:rPr>
              <a:t>Кількість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респондентів</a:t>
            </a:r>
            <a:r>
              <a:rPr lang="ru-RU" dirty="0">
                <a:latin typeface="Times New Roman" panose="02020603050405020304" pitchFamily="18" charset="0"/>
                <a:cs typeface="Times New Roman" panose="02020603050405020304" pitchFamily="18" charset="0"/>
              </a:rPr>
              <a:t> -64</a:t>
            </a:r>
            <a:endParaRPr lang="ru-UA" dirty="0">
              <a:latin typeface="Times New Roman" panose="02020603050405020304" pitchFamily="18" charset="0"/>
              <a:cs typeface="Times New Roman" panose="02020603050405020304" pitchFamily="18" charset="0"/>
            </a:endParaRPr>
          </a:p>
        </p:txBody>
      </p:sp>
      <p:sp>
        <p:nvSpPr>
          <p:cNvPr id="4" name="Місце для вмісту 2">
            <a:extLst>
              <a:ext uri="{FF2B5EF4-FFF2-40B4-BE49-F238E27FC236}">
                <a16:creationId xmlns:a16="http://schemas.microsoft.com/office/drawing/2014/main" id="{D0BB4902-FB80-3BE6-32FA-B1FCCE12BAC0}"/>
              </a:ext>
            </a:extLst>
          </p:cNvPr>
          <p:cNvSpPr txBox="1">
            <a:spLocks/>
          </p:cNvSpPr>
          <p:nvPr/>
        </p:nvSpPr>
        <p:spPr>
          <a:xfrm>
            <a:off x="174447" y="1375873"/>
            <a:ext cx="3289041" cy="4788209"/>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pPr>
            <a:r>
              <a:rPr lang="uk-UA" sz="1600" b="1" u="sng" dirty="0">
                <a:latin typeface="Times New Roman" panose="02020603050405020304" pitchFamily="18" charset="0"/>
                <a:cs typeface="Times New Roman" panose="02020603050405020304" pitchFamily="18" charset="0"/>
              </a:rPr>
              <a:t>Дисципліни, що викладають:</a:t>
            </a:r>
          </a:p>
          <a:p>
            <a:r>
              <a:rPr lang="uk-UA" sz="1600" dirty="0">
                <a:latin typeface="Times New Roman" panose="02020603050405020304" pitchFamily="18" charset="0"/>
                <a:cs typeface="Times New Roman" panose="02020603050405020304" pitchFamily="18" charset="0"/>
              </a:rPr>
              <a:t>Професійні хвороби</a:t>
            </a:r>
          </a:p>
          <a:p>
            <a:r>
              <a:rPr lang="uk-UA" sz="1600" dirty="0">
                <a:latin typeface="Times New Roman" panose="02020603050405020304" pitchFamily="18" charset="0"/>
                <a:cs typeface="Times New Roman" panose="02020603050405020304" pitchFamily="18" charset="0"/>
              </a:rPr>
              <a:t>Фтизіатрія</a:t>
            </a:r>
          </a:p>
          <a:p>
            <a:r>
              <a:rPr lang="uk-UA" sz="1600" dirty="0" err="1">
                <a:latin typeface="Times New Roman" panose="02020603050405020304" pitchFamily="18" charset="0"/>
                <a:cs typeface="Times New Roman" panose="02020603050405020304" pitchFamily="18" charset="0"/>
              </a:rPr>
              <a:t>ВК</a:t>
            </a:r>
            <a:r>
              <a:rPr lang="uk-UA" sz="1600" dirty="0">
                <a:latin typeface="Times New Roman" panose="02020603050405020304" pitchFamily="18" charset="0"/>
                <a:cs typeface="Times New Roman" panose="02020603050405020304" pitchFamily="18" charset="0"/>
              </a:rPr>
              <a:t> «Основи ультразвукової діагностики»</a:t>
            </a:r>
          </a:p>
          <a:p>
            <a:r>
              <a:rPr lang="uk-UA" sz="1600" dirty="0" err="1">
                <a:latin typeface="Times New Roman" panose="02020603050405020304" pitchFamily="18" charset="0"/>
                <a:cs typeface="Times New Roman" panose="02020603050405020304" pitchFamily="18" charset="0"/>
              </a:rPr>
              <a:t>ВК</a:t>
            </a:r>
            <a:r>
              <a:rPr lang="uk-UA" sz="1600" dirty="0">
                <a:latin typeface="Times New Roman" panose="02020603050405020304" pitchFamily="18" charset="0"/>
                <a:cs typeface="Times New Roman" panose="02020603050405020304" pitchFamily="18" charset="0"/>
              </a:rPr>
              <a:t> «Основи ультразвукової </a:t>
            </a:r>
            <a:r>
              <a:rPr lang="uk-UA" sz="1600" dirty="0" err="1">
                <a:latin typeface="Times New Roman" panose="02020603050405020304" pitchFamily="18" charset="0"/>
                <a:cs typeface="Times New Roman" panose="02020603050405020304" pitchFamily="18" charset="0"/>
              </a:rPr>
              <a:t>допплерографії</a:t>
            </a:r>
            <a:r>
              <a:rPr lang="uk-UA" sz="1600" dirty="0">
                <a:latin typeface="Times New Roman" panose="02020603050405020304" pitchFamily="18" charset="0"/>
                <a:cs typeface="Times New Roman" panose="02020603050405020304" pitchFamily="18" charset="0"/>
              </a:rPr>
              <a:t>»</a:t>
            </a:r>
          </a:p>
          <a:p>
            <a:endParaRPr lang="uk-UA" sz="1600" dirty="0">
              <a:highlight>
                <a:srgbClr val="FFFF00"/>
              </a:highlight>
              <a:latin typeface="Times New Roman" panose="02020603050405020304" pitchFamily="18" charset="0"/>
              <a:cs typeface="Times New Roman" panose="02020603050405020304" pitchFamily="18" charset="0"/>
            </a:endParaRPr>
          </a:p>
          <a:p>
            <a:pPr marL="0" indent="0">
              <a:buNone/>
            </a:pPr>
            <a:r>
              <a:rPr lang="uk-UA" sz="1600" dirty="0">
                <a:latin typeface="Times New Roman" panose="02020603050405020304" pitchFamily="18" charset="0"/>
                <a:cs typeface="Times New Roman" panose="02020603050405020304" pitchFamily="18" charset="0"/>
              </a:rPr>
              <a:t>15% зазнають,</a:t>
            </a:r>
            <a:r>
              <a:rPr lang="en-US" sz="1600" dirty="0">
                <a:latin typeface="Times New Roman" panose="02020603050405020304" pitchFamily="18" charset="0"/>
                <a:cs typeface="Times New Roman" panose="02020603050405020304" pitchFamily="18" charset="0"/>
              </a:rPr>
              <a:t> </a:t>
            </a:r>
            <a:r>
              <a:rPr lang="uk-UA" sz="1600" dirty="0">
                <a:latin typeface="Times New Roman" panose="02020603050405020304" pitchFamily="18" charset="0"/>
                <a:cs typeface="Times New Roman" panose="02020603050405020304" pitchFamily="18" charset="0"/>
              </a:rPr>
              <a:t>що рівень практичної підготовки після завершення цієї дисципліни не підвищився.</a:t>
            </a:r>
          </a:p>
          <a:p>
            <a:endParaRPr lang="ru-RU" sz="1600" dirty="0">
              <a:cs typeface="Calibri Light" panose="020F0302020204030204" pitchFamily="34" charset="0"/>
            </a:endParaRPr>
          </a:p>
        </p:txBody>
      </p:sp>
    </p:spTree>
    <p:extLst>
      <p:ext uri="{BB962C8B-B14F-4D97-AF65-F5344CB8AC3E}">
        <p14:creationId xmlns:p14="http://schemas.microsoft.com/office/powerpoint/2010/main" val="39086569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F9AF4B-3D11-F7EC-124B-2FF11DC340E0}"/>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68A72BBF-3666-2F19-6BBB-869A044C28CB}"/>
              </a:ext>
            </a:extLst>
          </p:cNvPr>
          <p:cNvSpPr>
            <a:spLocks noGrp="1"/>
          </p:cNvSpPr>
          <p:nvPr>
            <p:ph type="title"/>
          </p:nvPr>
        </p:nvSpPr>
        <p:spPr>
          <a:xfrm>
            <a:off x="1209368" y="102637"/>
            <a:ext cx="7688824" cy="606491"/>
          </a:xfrm>
        </p:spPr>
        <p:txBody>
          <a:bodyPr>
            <a:normAutofit/>
          </a:bodyPr>
          <a:lstStyle/>
          <a:p>
            <a:pPr algn="ctr"/>
            <a:r>
              <a:rPr lang="uk-UA" sz="1800" b="1" dirty="0">
                <a:latin typeface="Times New Roman" panose="02020603050405020304" pitchFamily="18" charset="0"/>
                <a:cs typeface="Times New Roman" panose="02020603050405020304" pitchFamily="18" charset="0"/>
              </a:rPr>
              <a:t>Кафедра психіатрії, наркології, медичної психології та психотерапії</a:t>
            </a:r>
          </a:p>
        </p:txBody>
      </p:sp>
      <p:sp>
        <p:nvSpPr>
          <p:cNvPr id="5" name="Місце для вмісту 2">
            <a:extLst>
              <a:ext uri="{FF2B5EF4-FFF2-40B4-BE49-F238E27FC236}">
                <a16:creationId xmlns:a16="http://schemas.microsoft.com/office/drawing/2014/main" id="{4318C2A7-F3F5-7063-8950-440585A92C01}"/>
              </a:ext>
            </a:extLst>
          </p:cNvPr>
          <p:cNvSpPr txBox="1">
            <a:spLocks/>
          </p:cNvSpPr>
          <p:nvPr/>
        </p:nvSpPr>
        <p:spPr>
          <a:xfrm>
            <a:off x="4379976" y="800126"/>
            <a:ext cx="4682551" cy="5843270"/>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spcBef>
                <a:spcPts val="0"/>
              </a:spcBef>
              <a:buNone/>
            </a:pPr>
            <a:r>
              <a:rPr lang="uk-UA" sz="1600" b="1" dirty="0">
                <a:latin typeface="Times New Roman" panose="02020603050405020304" pitchFamily="18" charset="0"/>
                <a:cs typeface="Times New Roman" panose="02020603050405020304" pitchFamily="18" charset="0"/>
              </a:rPr>
              <a:t>Основні</a:t>
            </a:r>
            <a:r>
              <a:rPr lang="en-US" sz="1600" b="1" dirty="0">
                <a:latin typeface="Times New Roman" panose="02020603050405020304" pitchFamily="18" charset="0"/>
                <a:cs typeface="Times New Roman" panose="02020603050405020304" pitchFamily="18" charset="0"/>
              </a:rPr>
              <a:t> </a:t>
            </a:r>
            <a:r>
              <a:rPr lang="uk-UA" sz="1600" b="1" dirty="0">
                <a:latin typeface="Times New Roman" panose="02020603050405020304" pitchFamily="18" charset="0"/>
                <a:cs typeface="Times New Roman" panose="02020603050405020304" pitchFamily="18" charset="0"/>
              </a:rPr>
              <a:t>складові, що вплинули на позитивну оцінку кафедри та викладачів (%):</a:t>
            </a:r>
          </a:p>
          <a:p>
            <a:pPr>
              <a:spcBef>
                <a:spcPts val="0"/>
              </a:spcBef>
            </a:pPr>
            <a:r>
              <a:rPr lang="uk-UA" sz="1600" dirty="0">
                <a:latin typeface="Times New Roman" panose="02020603050405020304" pitchFamily="18" charset="0"/>
                <a:cs typeface="Times New Roman" panose="02020603050405020304" pitchFamily="18" charset="0"/>
              </a:rPr>
              <a:t>Педагогічна майстерність (ефективне передавання знань, використання різних методів та технік навчання) – 59%</a:t>
            </a:r>
          </a:p>
          <a:p>
            <a:pPr>
              <a:spcBef>
                <a:spcPts val="0"/>
              </a:spcBef>
            </a:pPr>
            <a:r>
              <a:rPr lang="uk-UA" sz="1600" dirty="0">
                <a:latin typeface="Times New Roman" panose="02020603050405020304" pitchFamily="18" charset="0"/>
                <a:cs typeface="Times New Roman" panose="02020603050405020304" pitchFamily="18" charset="0"/>
              </a:rPr>
              <a:t>Залученість здобувачів (мотивація до активної участі в навчальному процесі) – 14%</a:t>
            </a:r>
          </a:p>
          <a:p>
            <a:pPr>
              <a:spcBef>
                <a:spcPts val="0"/>
              </a:spcBef>
            </a:pPr>
            <a:r>
              <a:rPr lang="uk-UA" sz="1600" dirty="0">
                <a:latin typeface="Times New Roman" panose="02020603050405020304" pitchFamily="18" charset="0"/>
                <a:cs typeface="Times New Roman" panose="02020603050405020304" pitchFamily="18" charset="0"/>
              </a:rPr>
              <a:t>Відсутність складнощів та інноваційність у викладанні – 9%</a:t>
            </a:r>
          </a:p>
          <a:p>
            <a:pPr marL="0" indent="0" algn="ctr">
              <a:spcBef>
                <a:spcPts val="0"/>
              </a:spcBef>
              <a:buFont typeface="Wingdings 3" charset="2"/>
              <a:buNone/>
            </a:pPr>
            <a:endParaRPr lang="uk-UA" sz="1600" b="1" u="sng" dirty="0">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Ø"/>
            </a:pPr>
            <a:r>
              <a:rPr lang="uk-UA" sz="1600" dirty="0">
                <a:latin typeface="Times New Roman" panose="02020603050405020304" pitchFamily="18" charset="0"/>
                <a:cs typeface="Times New Roman" panose="02020603050405020304" pitchFamily="18" charset="0"/>
              </a:rPr>
              <a:t>Понад половина опитаних (52%) зазначили, </a:t>
            </a:r>
            <a:r>
              <a:rPr lang="uk-UA" sz="1600" b="1" dirty="0">
                <a:latin typeface="Times New Roman" panose="02020603050405020304" pitchFamily="18" charset="0"/>
                <a:cs typeface="Times New Roman" panose="02020603050405020304" pitchFamily="18" charset="0"/>
              </a:rPr>
              <a:t>що не мали жодних негативних вражень </a:t>
            </a:r>
            <a:r>
              <a:rPr lang="uk-UA" sz="1600" dirty="0">
                <a:latin typeface="Times New Roman" panose="02020603050405020304" pitchFamily="18" charset="0"/>
                <a:cs typeface="Times New Roman" panose="02020603050405020304" pitchFamily="18" charset="0"/>
              </a:rPr>
              <a:t>і проблем під час навчання. Основними факторами, що вплинули на негативну оцінку кафедри та викладачів, стала відсутність сучасного обладнання та використання застарілих методик навчання (34%), що ускладнювало сприйняття матеріалу здобувачами. </a:t>
            </a:r>
            <a:endParaRPr lang="en-US" sz="1600" dirty="0">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Ø"/>
            </a:pPr>
            <a:r>
              <a:rPr lang="uk-UA" sz="1600" dirty="0">
                <a:latin typeface="Times New Roman" panose="02020603050405020304" pitchFamily="18" charset="0"/>
                <a:cs typeface="Times New Roman" panose="02020603050405020304" pitchFamily="18" charset="0"/>
              </a:rPr>
              <a:t>Однією з ключових рекомендацій є збільшення кількості практичних занять, зокрема виїздів у клініки для </a:t>
            </a:r>
            <a:r>
              <a:rPr lang="uk-UA" sz="1600" b="1" dirty="0">
                <a:latin typeface="Times New Roman" panose="02020603050405020304" pitchFamily="18" charset="0"/>
                <a:cs typeface="Times New Roman" panose="02020603050405020304" pitchFamily="18" charset="0"/>
              </a:rPr>
              <a:t>відпрацювання навичок спілкування з пацієнтами, зокрема у психіатричних лікарнях</a:t>
            </a:r>
            <a:r>
              <a:rPr lang="uk-UA" sz="1600" dirty="0">
                <a:latin typeface="Times New Roman" panose="02020603050405020304" pitchFamily="18" charset="0"/>
                <a:cs typeface="Times New Roman" panose="02020603050405020304" pitchFamily="18" charset="0"/>
              </a:rPr>
              <a:t>. Також респонденти наголошують на важливості розвитку кафедри та продовження її діяльності у поточному форматі, відзначаючи її як одну з </a:t>
            </a:r>
            <a:r>
              <a:rPr lang="uk-UA" sz="1600" b="1" dirty="0">
                <a:latin typeface="Times New Roman" panose="02020603050405020304" pitchFamily="18" charset="0"/>
                <a:cs typeface="Times New Roman" panose="02020603050405020304" pitchFamily="18" charset="0"/>
              </a:rPr>
              <a:t>найкращих в університеті.</a:t>
            </a:r>
          </a:p>
          <a:p>
            <a:pPr marL="0" indent="0" algn="ctr">
              <a:buFont typeface="Wingdings 3" charset="2"/>
              <a:buNone/>
            </a:pPr>
            <a:endParaRPr lang="ru-RU" sz="1600" b="1" u="sng" dirty="0">
              <a:cs typeface="Times New Roman" panose="02020603050405020304" pitchFamily="18" charset="0"/>
            </a:endParaRPr>
          </a:p>
          <a:p>
            <a:pPr marL="0" indent="0" algn="ctr">
              <a:buFont typeface="Wingdings 3" charset="2"/>
              <a:buNone/>
            </a:pPr>
            <a:endParaRPr lang="ru-RU" sz="1600" b="1" u="sng" dirty="0">
              <a:cs typeface="Times New Roman" panose="02020603050405020304" pitchFamily="18" charset="0"/>
            </a:endParaRPr>
          </a:p>
          <a:p>
            <a:pPr marL="0" indent="0" algn="ctr">
              <a:buFont typeface="Wingdings 3" charset="2"/>
              <a:buNone/>
            </a:pPr>
            <a:endParaRPr lang="ru-RU" sz="1600" b="1" u="sng" dirty="0">
              <a:cs typeface="Times New Roman" panose="02020603050405020304" pitchFamily="18" charset="0"/>
            </a:endParaRPr>
          </a:p>
          <a:p>
            <a:pPr marL="0" indent="0" algn="ctr">
              <a:buFont typeface="Wingdings 3" charset="2"/>
              <a:buNone/>
            </a:pPr>
            <a:endParaRPr lang="ru-RU" sz="1600" b="1" u="sng" dirty="0">
              <a:cs typeface="Times New Roman" panose="02020603050405020304" pitchFamily="18" charset="0"/>
            </a:endParaRPr>
          </a:p>
          <a:p>
            <a:pPr marL="0" indent="0" algn="ctr">
              <a:buFont typeface="Wingdings 3" charset="2"/>
              <a:buNone/>
            </a:pPr>
            <a:endParaRPr lang="ru-RU" sz="1600" b="1" u="sng" dirty="0">
              <a:cs typeface="Times New Roman" panose="02020603050405020304" pitchFamily="18" charset="0"/>
            </a:endParaRPr>
          </a:p>
          <a:p>
            <a:pPr marL="0" indent="0" algn="ctr">
              <a:buFont typeface="Wingdings 3" charset="2"/>
              <a:buNone/>
            </a:pPr>
            <a:endParaRPr lang="ru-RU" sz="1600" b="1" u="sng" dirty="0">
              <a:cs typeface="Times New Roman" panose="02020603050405020304" pitchFamily="18" charset="0"/>
            </a:endParaRPr>
          </a:p>
          <a:p>
            <a:pPr marL="0" indent="0" algn="ctr">
              <a:buFont typeface="Wingdings 3" charset="2"/>
              <a:buNone/>
            </a:pPr>
            <a:endParaRPr lang="ru-RU" sz="1600" b="1" u="sng" dirty="0">
              <a:cs typeface="Times New Roman" panose="02020603050405020304" pitchFamily="18" charset="0"/>
            </a:endParaRPr>
          </a:p>
          <a:p>
            <a:pPr marL="0" indent="0" algn="ctr">
              <a:buFont typeface="Wingdings 3" charset="2"/>
              <a:buNone/>
            </a:pPr>
            <a:endParaRPr lang="uk-UA" sz="1600" b="1" u="sng" dirty="0">
              <a:cs typeface="Times New Roman" panose="02020603050405020304" pitchFamily="18" charset="0"/>
            </a:endParaRPr>
          </a:p>
        </p:txBody>
      </p:sp>
      <p:pic>
        <p:nvPicPr>
          <p:cNvPr id="6" name="Рисунок 5">
            <a:extLst>
              <a:ext uri="{FF2B5EF4-FFF2-40B4-BE49-F238E27FC236}">
                <a16:creationId xmlns:a16="http://schemas.microsoft.com/office/drawing/2014/main" id="{77EEA9EB-0090-DA20-B5EB-2F038E084D8D}"/>
              </a:ext>
            </a:extLst>
          </p:cNvPr>
          <p:cNvPicPr>
            <a:picLocks noChangeAspect="1"/>
          </p:cNvPicPr>
          <p:nvPr/>
        </p:nvPicPr>
        <p:blipFill>
          <a:blip r:embed="rId2"/>
          <a:stretch>
            <a:fillRect/>
          </a:stretch>
        </p:blipFill>
        <p:spPr>
          <a:xfrm>
            <a:off x="81472" y="0"/>
            <a:ext cx="682625" cy="800126"/>
          </a:xfrm>
          <a:prstGeom prst="rect">
            <a:avLst/>
          </a:prstGeom>
        </p:spPr>
      </p:pic>
      <p:sp>
        <p:nvSpPr>
          <p:cNvPr id="7" name="TextBox 6">
            <a:extLst>
              <a:ext uri="{FF2B5EF4-FFF2-40B4-BE49-F238E27FC236}">
                <a16:creationId xmlns:a16="http://schemas.microsoft.com/office/drawing/2014/main" id="{186DE551-DE1C-F3C7-B1BD-E7D31BD15047}"/>
              </a:ext>
            </a:extLst>
          </p:cNvPr>
          <p:cNvSpPr txBox="1"/>
          <p:nvPr/>
        </p:nvSpPr>
        <p:spPr>
          <a:xfrm>
            <a:off x="422784" y="6400358"/>
            <a:ext cx="3220064" cy="369332"/>
          </a:xfrm>
          <a:prstGeom prst="rect">
            <a:avLst/>
          </a:prstGeom>
          <a:noFill/>
        </p:spPr>
        <p:txBody>
          <a:bodyPr wrap="square">
            <a:spAutoFit/>
          </a:bodyPr>
          <a:lstStyle/>
          <a:p>
            <a:r>
              <a:rPr lang="ru-RU" dirty="0" err="1">
                <a:latin typeface="Times New Roman" panose="02020603050405020304" pitchFamily="18" charset="0"/>
                <a:cs typeface="Times New Roman" panose="02020603050405020304" pitchFamily="18" charset="0"/>
              </a:rPr>
              <a:t>Кількість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респондентів</a:t>
            </a:r>
            <a:r>
              <a:rPr lang="ru-RU" dirty="0">
                <a:latin typeface="Times New Roman" panose="02020603050405020304" pitchFamily="18" charset="0"/>
                <a:cs typeface="Times New Roman" panose="02020603050405020304" pitchFamily="18" charset="0"/>
              </a:rPr>
              <a:t> -44</a:t>
            </a:r>
            <a:endParaRPr lang="ru-UA" dirty="0">
              <a:latin typeface="Times New Roman" panose="02020603050405020304" pitchFamily="18" charset="0"/>
              <a:cs typeface="Times New Roman" panose="02020603050405020304" pitchFamily="18" charset="0"/>
            </a:endParaRPr>
          </a:p>
        </p:txBody>
      </p:sp>
      <p:sp>
        <p:nvSpPr>
          <p:cNvPr id="4" name="Місце для вмісту 2">
            <a:extLst>
              <a:ext uri="{FF2B5EF4-FFF2-40B4-BE49-F238E27FC236}">
                <a16:creationId xmlns:a16="http://schemas.microsoft.com/office/drawing/2014/main" id="{E5EF835C-FD89-6285-9E37-576459CD17DB}"/>
              </a:ext>
            </a:extLst>
          </p:cNvPr>
          <p:cNvSpPr txBox="1">
            <a:spLocks/>
          </p:cNvSpPr>
          <p:nvPr/>
        </p:nvSpPr>
        <p:spPr>
          <a:xfrm>
            <a:off x="81473" y="800126"/>
            <a:ext cx="4298504" cy="5600232"/>
          </a:xfrm>
          <a:prstGeom prst="rect">
            <a:avLst/>
          </a:prstGeom>
        </p:spPr>
        <p:txBody>
          <a:bodyPr vert="horz" lIns="91440" tIns="45720" rIns="91440" bIns="45720" rtlCol="0">
            <a:normAutofit fontScale="70000" lnSpcReduction="2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spcBef>
                <a:spcPts val="0"/>
              </a:spcBef>
              <a:buFont typeface="Arial" panose="020B0604020202020204" pitchFamily="34" charset="0"/>
              <a:buNone/>
            </a:pPr>
            <a:r>
              <a:rPr lang="uk-UA" sz="2000" b="1" u="sng" dirty="0">
                <a:latin typeface="Times New Roman" panose="02020603050405020304" pitchFamily="18" charset="0"/>
                <a:cs typeface="Times New Roman" panose="02020603050405020304" pitchFamily="18" charset="0"/>
              </a:rPr>
              <a:t>Дисципліни, що викладають :</a:t>
            </a:r>
          </a:p>
          <a:p>
            <a:pPr marL="0" algn="just">
              <a:lnSpc>
                <a:spcPct val="120000"/>
              </a:lnSpc>
              <a:spcBef>
                <a:spcPts val="0"/>
              </a:spcBef>
            </a:pPr>
            <a:r>
              <a:rPr lang="uk-UA" sz="2000" dirty="0" err="1">
                <a:latin typeface="Times New Roman" panose="02020603050405020304" pitchFamily="18" charset="0"/>
                <a:cs typeface="Times New Roman" panose="02020603050405020304" pitchFamily="18" charset="0"/>
              </a:rPr>
              <a:t>Психатрія</a:t>
            </a:r>
            <a:r>
              <a:rPr lang="uk-UA" sz="2000" dirty="0">
                <a:latin typeface="Times New Roman" panose="02020603050405020304" pitchFamily="18" charset="0"/>
                <a:cs typeface="Times New Roman" panose="02020603050405020304" pitchFamily="18" charset="0"/>
              </a:rPr>
              <a:t>, наркологія</a:t>
            </a:r>
          </a:p>
          <a:p>
            <a:pPr marL="0" algn="just">
              <a:lnSpc>
                <a:spcPct val="120000"/>
              </a:lnSpc>
              <a:spcBef>
                <a:spcPts val="0"/>
              </a:spcBef>
            </a:pPr>
            <a:r>
              <a:rPr lang="uk-UA" sz="2000" dirty="0" err="1">
                <a:latin typeface="Times New Roman" panose="02020603050405020304" pitchFamily="18" charset="0"/>
                <a:cs typeface="Times New Roman" panose="02020603050405020304" pitchFamily="18" charset="0"/>
              </a:rPr>
              <a:t>ВК</a:t>
            </a:r>
            <a:r>
              <a:rPr lang="uk-UA" sz="2000" dirty="0">
                <a:latin typeface="Times New Roman" panose="02020603050405020304" pitchFamily="18" charset="0"/>
                <a:cs typeface="Times New Roman" panose="02020603050405020304" pitchFamily="18" charset="0"/>
              </a:rPr>
              <a:t> «Конфлікти в медичному середовищі: способи вирішення та попередження конфлікту»</a:t>
            </a:r>
          </a:p>
          <a:p>
            <a:pPr marL="0" algn="just">
              <a:lnSpc>
                <a:spcPct val="120000"/>
              </a:lnSpc>
              <a:spcBef>
                <a:spcPts val="0"/>
              </a:spcBef>
            </a:pPr>
            <a:r>
              <a:rPr lang="uk-UA" sz="2000" dirty="0" err="1">
                <a:latin typeface="Times New Roman" panose="02020603050405020304" pitchFamily="18" charset="0"/>
                <a:cs typeface="Times New Roman" panose="02020603050405020304" pitchFamily="18" charset="0"/>
              </a:rPr>
              <a:t>ВК</a:t>
            </a:r>
            <a:r>
              <a:rPr lang="uk-UA" sz="2000" dirty="0">
                <a:latin typeface="Times New Roman" panose="02020603050405020304" pitchFamily="18" charset="0"/>
                <a:cs typeface="Times New Roman" panose="02020603050405020304" pitchFamily="18" charset="0"/>
              </a:rPr>
              <a:t> «</a:t>
            </a:r>
            <a:r>
              <a:rPr lang="uk-UA" sz="2000" dirty="0" err="1">
                <a:latin typeface="Times New Roman" panose="02020603050405020304" pitchFamily="18" charset="0"/>
                <a:cs typeface="Times New Roman" panose="02020603050405020304" pitchFamily="18" charset="0"/>
              </a:rPr>
              <a:t>Безбар'єрне</a:t>
            </a:r>
            <a:r>
              <a:rPr lang="uk-UA" sz="2000" dirty="0">
                <a:latin typeface="Times New Roman" panose="02020603050405020304" pitchFamily="18" charset="0"/>
                <a:cs typeface="Times New Roman" panose="02020603050405020304" pitchFamily="18" charset="0"/>
              </a:rPr>
              <a:t> середовище: психологічні основи»</a:t>
            </a:r>
          </a:p>
          <a:p>
            <a:pPr marL="0" algn="just">
              <a:lnSpc>
                <a:spcPct val="120000"/>
              </a:lnSpc>
              <a:spcBef>
                <a:spcPts val="0"/>
              </a:spcBef>
            </a:pPr>
            <a:r>
              <a:rPr lang="uk-UA" sz="2000" dirty="0" err="1">
                <a:latin typeface="Times New Roman" panose="02020603050405020304" pitchFamily="18" charset="0"/>
                <a:cs typeface="Times New Roman" panose="02020603050405020304" pitchFamily="18" charset="0"/>
              </a:rPr>
              <a:t>ВК</a:t>
            </a:r>
            <a:r>
              <a:rPr lang="uk-UA" sz="2000" dirty="0">
                <a:latin typeface="Times New Roman" panose="02020603050405020304" pitchFamily="18" charset="0"/>
                <a:cs typeface="Times New Roman" panose="02020603050405020304" pitchFamily="18" charset="0"/>
              </a:rPr>
              <a:t> «Медична психологія»</a:t>
            </a:r>
          </a:p>
          <a:p>
            <a:pPr marL="0" algn="just">
              <a:lnSpc>
                <a:spcPct val="120000"/>
              </a:lnSpc>
              <a:spcBef>
                <a:spcPts val="0"/>
              </a:spcBef>
            </a:pPr>
            <a:r>
              <a:rPr lang="uk-UA" sz="2000" dirty="0" err="1">
                <a:latin typeface="Times New Roman" panose="02020603050405020304" pitchFamily="18" charset="0"/>
                <a:cs typeface="Times New Roman" panose="02020603050405020304" pitchFamily="18" charset="0"/>
              </a:rPr>
              <a:t>ВК</a:t>
            </a:r>
            <a:r>
              <a:rPr lang="uk-UA" sz="2000" dirty="0">
                <a:latin typeface="Times New Roman" panose="02020603050405020304" pitchFamily="18" charset="0"/>
                <a:cs typeface="Times New Roman" panose="02020603050405020304" pitchFamily="18" charset="0"/>
              </a:rPr>
              <a:t> «</a:t>
            </a:r>
            <a:r>
              <a:rPr lang="uk-UA" sz="2000" dirty="0" err="1">
                <a:latin typeface="Times New Roman" panose="02020603050405020304" pitchFamily="18" charset="0"/>
                <a:cs typeface="Times New Roman" panose="02020603050405020304" pitchFamily="18" charset="0"/>
              </a:rPr>
              <a:t>Суїцидологія</a:t>
            </a:r>
            <a:r>
              <a:rPr lang="uk-UA" sz="2000" dirty="0">
                <a:latin typeface="Times New Roman" panose="02020603050405020304" pitchFamily="18" charset="0"/>
                <a:cs typeface="Times New Roman" panose="02020603050405020304" pitchFamily="18" charset="0"/>
              </a:rPr>
              <a:t>»</a:t>
            </a:r>
          </a:p>
          <a:p>
            <a:pPr marL="0" algn="just">
              <a:lnSpc>
                <a:spcPct val="120000"/>
              </a:lnSpc>
              <a:spcBef>
                <a:spcPts val="0"/>
              </a:spcBef>
            </a:pPr>
            <a:r>
              <a:rPr lang="uk-UA" sz="2000" dirty="0" err="1">
                <a:latin typeface="Times New Roman" panose="02020603050405020304" pitchFamily="18" charset="0"/>
                <a:cs typeface="Times New Roman" panose="02020603050405020304" pitchFamily="18" charset="0"/>
              </a:rPr>
              <a:t>ВК</a:t>
            </a:r>
            <a:r>
              <a:rPr lang="uk-UA" sz="2000" dirty="0">
                <a:latin typeface="Times New Roman" panose="02020603050405020304" pitchFamily="18" charset="0"/>
                <a:cs typeface="Times New Roman" panose="02020603050405020304" pitchFamily="18" charset="0"/>
              </a:rPr>
              <a:t> «Психофізіологія: психологічні особливості професійного </a:t>
            </a:r>
            <a:r>
              <a:rPr lang="uk-UA" sz="2000" dirty="0" err="1">
                <a:latin typeface="Times New Roman" panose="02020603050405020304" pitchFamily="18" charset="0"/>
                <a:cs typeface="Times New Roman" panose="02020603050405020304" pitchFamily="18" charset="0"/>
              </a:rPr>
              <a:t>стоновлення</a:t>
            </a:r>
            <a:r>
              <a:rPr lang="uk-UA" sz="2000" dirty="0">
                <a:latin typeface="Times New Roman" panose="02020603050405020304" pitchFamily="18" charset="0"/>
                <a:cs typeface="Times New Roman" panose="02020603050405020304" pitchFamily="18" charset="0"/>
              </a:rPr>
              <a:t> лікаря»</a:t>
            </a:r>
          </a:p>
          <a:p>
            <a:pPr marL="0" algn="just">
              <a:lnSpc>
                <a:spcPct val="120000"/>
              </a:lnSpc>
              <a:spcBef>
                <a:spcPts val="0"/>
              </a:spcBef>
            </a:pPr>
            <a:r>
              <a:rPr lang="uk-UA" sz="2000" dirty="0" err="1">
                <a:latin typeface="Times New Roman" panose="02020603050405020304" pitchFamily="18" charset="0"/>
                <a:cs typeface="Times New Roman" panose="02020603050405020304" pitchFamily="18" charset="0"/>
              </a:rPr>
              <a:t>ВК</a:t>
            </a:r>
            <a:r>
              <a:rPr lang="uk-UA" sz="2000" dirty="0">
                <a:latin typeface="Times New Roman" panose="02020603050405020304" pitchFamily="18" charset="0"/>
                <a:cs typeface="Times New Roman" panose="02020603050405020304" pitchFamily="18" charset="0"/>
              </a:rPr>
              <a:t> «Типологія особистості: вплив на перебіг хвороби»</a:t>
            </a:r>
          </a:p>
          <a:p>
            <a:pPr marL="0" algn="just">
              <a:lnSpc>
                <a:spcPct val="120000"/>
              </a:lnSpc>
              <a:spcBef>
                <a:spcPts val="0"/>
              </a:spcBef>
            </a:pPr>
            <a:r>
              <a:rPr lang="uk-UA" sz="2000" dirty="0" err="1">
                <a:latin typeface="Times New Roman" panose="02020603050405020304" pitchFamily="18" charset="0"/>
                <a:cs typeface="Times New Roman" panose="02020603050405020304" pitchFamily="18" charset="0"/>
              </a:rPr>
              <a:t>ВК</a:t>
            </a:r>
            <a:r>
              <a:rPr lang="uk-UA" sz="2000" dirty="0">
                <a:latin typeface="Times New Roman" panose="02020603050405020304" pitchFamily="18" charset="0"/>
                <a:cs typeface="Times New Roman" panose="02020603050405020304" pitchFamily="18" charset="0"/>
              </a:rPr>
              <a:t> «Медико-психологічна допомога учасникам бойових дій та особам, що постраждали від насильства та катування на тимчасово окупованих територіях»</a:t>
            </a:r>
          </a:p>
          <a:p>
            <a:pPr marL="0" algn="just">
              <a:lnSpc>
                <a:spcPct val="120000"/>
              </a:lnSpc>
              <a:spcBef>
                <a:spcPts val="0"/>
              </a:spcBef>
            </a:pPr>
            <a:r>
              <a:rPr lang="uk-UA" sz="2000" dirty="0" err="1">
                <a:latin typeface="Times New Roman" panose="02020603050405020304" pitchFamily="18" charset="0"/>
                <a:cs typeface="Times New Roman" panose="02020603050405020304" pitchFamily="18" charset="0"/>
              </a:rPr>
              <a:t>ВК</a:t>
            </a:r>
            <a:r>
              <a:rPr lang="uk-UA" sz="2000" dirty="0">
                <a:latin typeface="Times New Roman" panose="02020603050405020304" pitchFamily="18" charset="0"/>
                <a:cs typeface="Times New Roman" panose="02020603050405020304" pitchFamily="18" charset="0"/>
              </a:rPr>
              <a:t> «Психологічні аспекти умирання та смерті. </a:t>
            </a:r>
            <a:r>
              <a:rPr lang="uk-UA" sz="2000" dirty="0" err="1">
                <a:latin typeface="Times New Roman" panose="02020603050405020304" pitchFamily="18" charset="0"/>
                <a:cs typeface="Times New Roman" panose="02020603050405020304" pitchFamily="18" charset="0"/>
              </a:rPr>
              <a:t>Евтаназія</a:t>
            </a:r>
            <a:r>
              <a:rPr lang="uk-UA" sz="2000" dirty="0">
                <a:latin typeface="Times New Roman" panose="02020603050405020304" pitchFamily="18" charset="0"/>
                <a:cs typeface="Times New Roman" panose="02020603050405020304" pitchFamily="18" charset="0"/>
              </a:rPr>
              <a:t>»</a:t>
            </a:r>
          </a:p>
          <a:p>
            <a:pPr marL="0" algn="just">
              <a:spcBef>
                <a:spcPts val="0"/>
              </a:spcBef>
            </a:pPr>
            <a:endParaRPr lang="uk-UA" sz="2000" dirty="0">
              <a:latin typeface="Times New Roman" panose="02020603050405020304" pitchFamily="18" charset="0"/>
              <a:cs typeface="Times New Roman" panose="02020603050405020304" pitchFamily="18" charset="0"/>
            </a:endParaRPr>
          </a:p>
          <a:p>
            <a:pPr marL="0" indent="0" algn="just">
              <a:spcBef>
                <a:spcPts val="0"/>
              </a:spcBef>
              <a:buNone/>
            </a:pPr>
            <a:br>
              <a:rPr lang="uk-UA" sz="2000" dirty="0">
                <a:latin typeface="Times New Roman" panose="02020603050405020304" pitchFamily="18" charset="0"/>
                <a:cs typeface="Times New Roman" panose="02020603050405020304" pitchFamily="18" charset="0"/>
              </a:rPr>
            </a:br>
            <a:r>
              <a:rPr lang="uk-UA" sz="2000" dirty="0">
                <a:latin typeface="Times New Roman" panose="02020603050405020304" pitchFamily="18" charset="0"/>
                <a:cs typeface="Times New Roman" panose="02020603050405020304" pitchFamily="18" charset="0"/>
              </a:rPr>
              <a:t> </a:t>
            </a:r>
          </a:p>
          <a:p>
            <a:pPr marL="0" marR="0" lvl="0" indent="0" algn="just" defTabSz="685800" rtl="0" eaLnBrk="1" fontAlgn="auto" latinLnBrk="0" hangingPunct="1">
              <a:lnSpc>
                <a:spcPct val="120000"/>
              </a:lnSpc>
              <a:spcBef>
                <a:spcPts val="0"/>
              </a:spcBef>
              <a:buClrTx/>
              <a:buSzTx/>
              <a:buFont typeface="Arial" panose="020B0604020202020204" pitchFamily="34" charset="0"/>
              <a:buNone/>
              <a:tabLst/>
              <a:defRPr/>
            </a:pPr>
            <a:r>
              <a:rPr lang="uk-UA" sz="2000" dirty="0">
                <a:solidFill>
                  <a:prstClr val="black">
                    <a:lumMod val="75000"/>
                    <a:lumOff val="25000"/>
                  </a:prstClr>
                </a:solidFill>
                <a:latin typeface="Times New Roman" panose="02020603050405020304" pitchFamily="18" charset="0"/>
                <a:cs typeface="Times New Roman" panose="02020603050405020304" pitchFamily="18" charset="0"/>
              </a:rPr>
              <a:t>99</a:t>
            </a:r>
            <a:r>
              <a:rPr kumimoji="0" lang="uk-UA"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 здобувачів зазначили, що їхній рівень теоретичної підготовки підвищився після завершення дисципліни</a:t>
            </a:r>
          </a:p>
          <a:p>
            <a:pPr marL="0" marR="0" lvl="0" indent="0" algn="just" defTabSz="685800" rtl="0" eaLnBrk="1" fontAlgn="auto" latinLnBrk="0" hangingPunct="1">
              <a:lnSpc>
                <a:spcPct val="120000"/>
              </a:lnSpc>
              <a:spcBef>
                <a:spcPts val="0"/>
              </a:spcBef>
              <a:buClrTx/>
              <a:buSzTx/>
              <a:buFont typeface="Arial" panose="020B0604020202020204" pitchFamily="34" charset="0"/>
              <a:buNone/>
              <a:tabLst/>
              <a:defRPr/>
            </a:pPr>
            <a:r>
              <a:rPr kumimoji="0" lang="uk-UA"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95% здобувачів відзначили покращення практичних навичок</a:t>
            </a:r>
          </a:p>
          <a:p>
            <a:pPr marL="0" marR="0" lvl="0" indent="0" algn="just" defTabSz="685800" rtl="0" eaLnBrk="1" fontAlgn="auto" latinLnBrk="0" hangingPunct="1">
              <a:lnSpc>
                <a:spcPct val="120000"/>
              </a:lnSpc>
              <a:spcBef>
                <a:spcPts val="0"/>
              </a:spcBef>
              <a:buClrTx/>
              <a:buSzTx/>
              <a:buFont typeface="Arial" panose="020B0604020202020204" pitchFamily="34" charset="0"/>
              <a:buNone/>
              <a:tabLst/>
              <a:defRPr/>
            </a:pPr>
            <a:r>
              <a:rPr kumimoji="0" lang="uk-UA"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98% здобувачів готові рекомендувати кафедру іншим.</a:t>
            </a:r>
          </a:p>
          <a:p>
            <a:endParaRPr lang="ru-RU" sz="1600" dirty="0">
              <a:cs typeface="Calibri Light" panose="020F0302020204030204" pitchFamily="34" charset="0"/>
            </a:endParaRPr>
          </a:p>
        </p:txBody>
      </p:sp>
    </p:spTree>
    <p:extLst>
      <p:ext uri="{BB962C8B-B14F-4D97-AF65-F5344CB8AC3E}">
        <p14:creationId xmlns:p14="http://schemas.microsoft.com/office/powerpoint/2010/main" val="23405228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B50182-43C0-1389-F212-91368FDA5492}"/>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7465FECE-F679-D9B2-2B76-7629053C6754}"/>
              </a:ext>
            </a:extLst>
          </p:cNvPr>
          <p:cNvSpPr>
            <a:spLocks noGrp="1"/>
          </p:cNvSpPr>
          <p:nvPr>
            <p:ph type="title"/>
          </p:nvPr>
        </p:nvSpPr>
        <p:spPr>
          <a:xfrm>
            <a:off x="1455176" y="101505"/>
            <a:ext cx="7688824" cy="581121"/>
          </a:xfrm>
        </p:spPr>
        <p:txBody>
          <a:bodyPr>
            <a:normAutofit/>
          </a:bodyPr>
          <a:lstStyle/>
          <a:p>
            <a:pPr algn="ctr"/>
            <a:r>
              <a:rPr lang="uk-UA" sz="2400" b="1" dirty="0">
                <a:latin typeface="Times New Roman" panose="02020603050405020304" pitchFamily="18" charset="0"/>
                <a:cs typeface="Times New Roman" panose="02020603050405020304" pitchFamily="18" charset="0"/>
              </a:rPr>
              <a:t>Кафедра </a:t>
            </a:r>
            <a:r>
              <a:rPr lang="uk-UA" sz="2400" b="1" dirty="0" err="1">
                <a:latin typeface="Times New Roman" panose="02020603050405020304" pitchFamily="18" charset="0"/>
                <a:cs typeface="Times New Roman" panose="02020603050405020304" pitchFamily="18" charset="0"/>
              </a:rPr>
              <a:t>симуляційних</a:t>
            </a:r>
            <a:r>
              <a:rPr lang="uk-UA" sz="2400" b="1" dirty="0">
                <a:latin typeface="Times New Roman" panose="02020603050405020304" pitchFamily="18" charset="0"/>
                <a:cs typeface="Times New Roman" panose="02020603050405020304" pitchFamily="18" charset="0"/>
              </a:rPr>
              <a:t> медичних технологій</a:t>
            </a:r>
          </a:p>
        </p:txBody>
      </p:sp>
      <p:sp>
        <p:nvSpPr>
          <p:cNvPr id="5" name="Місце для вмісту 2">
            <a:extLst>
              <a:ext uri="{FF2B5EF4-FFF2-40B4-BE49-F238E27FC236}">
                <a16:creationId xmlns:a16="http://schemas.microsoft.com/office/drawing/2014/main" id="{6D2340D8-0C33-61B1-6EB1-F46BA098D997}"/>
              </a:ext>
            </a:extLst>
          </p:cNvPr>
          <p:cNvSpPr txBox="1">
            <a:spLocks/>
          </p:cNvSpPr>
          <p:nvPr/>
        </p:nvSpPr>
        <p:spPr>
          <a:xfrm>
            <a:off x="4572000" y="682626"/>
            <a:ext cx="4490528" cy="6073869"/>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ctr">
              <a:spcBef>
                <a:spcPts val="0"/>
              </a:spcBef>
              <a:buNone/>
            </a:pPr>
            <a:r>
              <a:rPr lang="uk-UA" sz="1600" dirty="0">
                <a:latin typeface="Times New Roman" panose="02020603050405020304" pitchFamily="18" charset="0"/>
                <a:cs typeface="Times New Roman" panose="02020603050405020304" pitchFamily="18" charset="0"/>
              </a:rPr>
              <a:t>Основні</a:t>
            </a:r>
            <a:r>
              <a:rPr lang="en-US" sz="1600" dirty="0">
                <a:latin typeface="Times New Roman" panose="02020603050405020304" pitchFamily="18" charset="0"/>
                <a:cs typeface="Times New Roman" panose="02020603050405020304" pitchFamily="18" charset="0"/>
              </a:rPr>
              <a:t> </a:t>
            </a:r>
            <a:r>
              <a:rPr lang="uk-UA" sz="1600" dirty="0">
                <a:latin typeface="Times New Roman" panose="02020603050405020304" pitchFamily="18" charset="0"/>
                <a:cs typeface="Times New Roman" panose="02020603050405020304" pitchFamily="18" charset="0"/>
              </a:rPr>
              <a:t>складові, що вплинули на позитивну оцінку кафедри та викладачів (%):</a:t>
            </a:r>
          </a:p>
          <a:p>
            <a:pPr>
              <a:spcBef>
                <a:spcPts val="0"/>
              </a:spcBef>
              <a:buFont typeface="+mj-lt"/>
              <a:buAutoNum type="arabicPeriod"/>
            </a:pPr>
            <a:r>
              <a:rPr lang="uk-UA" sz="1600" dirty="0">
                <a:latin typeface="Times New Roman" panose="02020603050405020304" pitchFamily="18" charset="0"/>
                <a:cs typeface="Times New Roman" panose="02020603050405020304" pitchFamily="18" charset="0"/>
              </a:rPr>
              <a:t>Педагогічна майстерність (ефективне передавання знань, використання різних методів та технік навчання) – 75%</a:t>
            </a:r>
          </a:p>
          <a:p>
            <a:pPr>
              <a:spcBef>
                <a:spcPts val="0"/>
              </a:spcBef>
              <a:buFont typeface="+mj-lt"/>
              <a:buAutoNum type="arabicPeriod"/>
            </a:pPr>
            <a:r>
              <a:rPr lang="uk-UA" sz="1600" dirty="0">
                <a:latin typeface="Times New Roman" panose="02020603050405020304" pitchFamily="18" charset="0"/>
                <a:cs typeface="Times New Roman" panose="02020603050405020304" pitchFamily="18" charset="0"/>
              </a:rPr>
              <a:t>Залученість здобувачів (мотивація до активної участі в навчальному процесі) – 10%</a:t>
            </a:r>
          </a:p>
          <a:p>
            <a:pPr marL="0" indent="0" algn="just">
              <a:spcBef>
                <a:spcPts val="0"/>
              </a:spcBef>
              <a:buFont typeface="Wingdings 3" charset="2"/>
              <a:buNone/>
            </a:pPr>
            <a:r>
              <a:rPr lang="uk-UA" sz="1600" dirty="0">
                <a:latin typeface="Times New Roman" panose="02020603050405020304" pitchFamily="18" charset="0"/>
                <a:cs typeface="Times New Roman" panose="02020603050405020304" pitchFamily="18" charset="0"/>
              </a:rPr>
              <a:t>Більшість опитаних здобувачів (понад 70%) </a:t>
            </a:r>
            <a:r>
              <a:rPr lang="uk-UA" sz="1600" b="1" dirty="0">
                <a:latin typeface="Times New Roman" panose="02020603050405020304" pitchFamily="18" charset="0"/>
                <a:cs typeface="Times New Roman" panose="02020603050405020304" pitchFamily="18" charset="0"/>
              </a:rPr>
              <a:t>не виявили негативних аспектів у роботі кафедри</a:t>
            </a:r>
            <a:r>
              <a:rPr lang="uk-UA" sz="1600" dirty="0">
                <a:latin typeface="Times New Roman" panose="02020603050405020304" pitchFamily="18" charset="0"/>
                <a:cs typeface="Times New Roman" panose="02020603050405020304" pitchFamily="18" charset="0"/>
              </a:rPr>
              <a:t> та викладачів, зазначаючи відсутність проблем, негативних вражень або некоректного ставлення. </a:t>
            </a:r>
            <a:endParaRPr lang="en-US" sz="1600" dirty="0">
              <a:latin typeface="Times New Roman" panose="02020603050405020304" pitchFamily="18" charset="0"/>
              <a:cs typeface="Times New Roman" panose="02020603050405020304" pitchFamily="18" charset="0"/>
            </a:endParaRPr>
          </a:p>
          <a:p>
            <a:pPr marL="0" indent="0" algn="just">
              <a:spcBef>
                <a:spcPts val="0"/>
              </a:spcBef>
              <a:buFont typeface="Wingdings 3" charset="2"/>
              <a:buNone/>
            </a:pPr>
            <a:r>
              <a:rPr lang="uk-UA" sz="1600" dirty="0">
                <a:latin typeface="Times New Roman" panose="02020603050405020304" pitchFamily="18" charset="0"/>
                <a:cs typeface="Times New Roman" panose="02020603050405020304" pitchFamily="18" charset="0"/>
              </a:rPr>
              <a:t>Здобувачі високо оцінили дисципліну, викладачів та інтерактивний формат занять, особливо практику комунікації. Відзначено якість викладання й організацію, хоча були побажання щодо розширення тем, корекції хронометражу та покращення стартової організації. Загалом кафедра отримала схвальні відгуки. </a:t>
            </a:r>
          </a:p>
          <a:p>
            <a:pPr marL="0" indent="0" algn="just">
              <a:spcBef>
                <a:spcPts val="0"/>
              </a:spcBef>
              <a:buFont typeface="Wingdings 3" charset="2"/>
              <a:buNone/>
            </a:pPr>
            <a:r>
              <a:rPr lang="uk-UA" sz="1600" b="1" dirty="0">
                <a:latin typeface="Times New Roman" panose="02020603050405020304" pitchFamily="18" charset="0"/>
                <a:cs typeface="Times New Roman" panose="02020603050405020304" pitchFamily="18" charset="0"/>
              </a:rPr>
              <a:t>Загалом кафедра отримала схвальні відгуки та сприймається як одна з найкращих.</a:t>
            </a:r>
          </a:p>
        </p:txBody>
      </p:sp>
      <p:pic>
        <p:nvPicPr>
          <p:cNvPr id="6" name="Рисунок 5">
            <a:extLst>
              <a:ext uri="{FF2B5EF4-FFF2-40B4-BE49-F238E27FC236}">
                <a16:creationId xmlns:a16="http://schemas.microsoft.com/office/drawing/2014/main" id="{19D83810-0ED7-EEDE-49DD-B1183FAF1036}"/>
              </a:ext>
            </a:extLst>
          </p:cNvPr>
          <p:cNvPicPr>
            <a:picLocks noChangeAspect="1"/>
          </p:cNvPicPr>
          <p:nvPr/>
        </p:nvPicPr>
        <p:blipFill>
          <a:blip r:embed="rId2"/>
          <a:stretch>
            <a:fillRect/>
          </a:stretch>
        </p:blipFill>
        <p:spPr>
          <a:xfrm>
            <a:off x="81472" y="1690"/>
            <a:ext cx="682625" cy="800126"/>
          </a:xfrm>
          <a:prstGeom prst="rect">
            <a:avLst/>
          </a:prstGeom>
        </p:spPr>
      </p:pic>
      <p:sp>
        <p:nvSpPr>
          <p:cNvPr id="7" name="TextBox 6">
            <a:extLst>
              <a:ext uri="{FF2B5EF4-FFF2-40B4-BE49-F238E27FC236}">
                <a16:creationId xmlns:a16="http://schemas.microsoft.com/office/drawing/2014/main" id="{7FAD27E1-F124-1E95-BC42-F2B4E29F4024}"/>
              </a:ext>
            </a:extLst>
          </p:cNvPr>
          <p:cNvSpPr txBox="1"/>
          <p:nvPr/>
        </p:nvSpPr>
        <p:spPr>
          <a:xfrm>
            <a:off x="296076" y="6385672"/>
            <a:ext cx="3220064" cy="369332"/>
          </a:xfrm>
          <a:prstGeom prst="rect">
            <a:avLst/>
          </a:prstGeom>
          <a:noFill/>
        </p:spPr>
        <p:txBody>
          <a:bodyPr wrap="square">
            <a:spAutoFit/>
          </a:bodyPr>
          <a:lstStyle/>
          <a:p>
            <a:r>
              <a:rPr lang="ru-RU" dirty="0" err="1">
                <a:latin typeface="Times New Roman" panose="02020603050405020304" pitchFamily="18" charset="0"/>
                <a:cs typeface="Times New Roman" panose="02020603050405020304" pitchFamily="18" charset="0"/>
              </a:rPr>
              <a:t>Кількість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респондентів</a:t>
            </a:r>
            <a:r>
              <a:rPr lang="ru-RU" dirty="0">
                <a:latin typeface="Times New Roman" panose="02020603050405020304" pitchFamily="18" charset="0"/>
                <a:cs typeface="Times New Roman" panose="02020603050405020304" pitchFamily="18" charset="0"/>
              </a:rPr>
              <a:t> -85</a:t>
            </a:r>
            <a:endParaRPr lang="ru-UA" dirty="0">
              <a:latin typeface="Times New Roman" panose="02020603050405020304" pitchFamily="18" charset="0"/>
              <a:cs typeface="Times New Roman" panose="02020603050405020304" pitchFamily="18" charset="0"/>
            </a:endParaRPr>
          </a:p>
        </p:txBody>
      </p:sp>
      <p:sp>
        <p:nvSpPr>
          <p:cNvPr id="4" name="Місце для вмісту 2">
            <a:extLst>
              <a:ext uri="{FF2B5EF4-FFF2-40B4-BE49-F238E27FC236}">
                <a16:creationId xmlns:a16="http://schemas.microsoft.com/office/drawing/2014/main" id="{2DC88F2C-CA2A-DE0F-227E-3DCEBAA0A25B}"/>
              </a:ext>
            </a:extLst>
          </p:cNvPr>
          <p:cNvSpPr txBox="1">
            <a:spLocks/>
          </p:cNvSpPr>
          <p:nvPr/>
        </p:nvSpPr>
        <p:spPr>
          <a:xfrm>
            <a:off x="296076" y="801816"/>
            <a:ext cx="4070651" cy="5583856"/>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uk-UA" sz="1400" b="1" u="sng" dirty="0">
                <a:latin typeface="Times New Roman" panose="02020603050405020304" pitchFamily="18" charset="0"/>
                <a:cs typeface="Times New Roman" panose="02020603050405020304" pitchFamily="18" charset="0"/>
              </a:rPr>
              <a:t>Дисципліни, що викладають:</a:t>
            </a:r>
          </a:p>
          <a:p>
            <a:pPr marL="0">
              <a:lnSpc>
                <a:spcPct val="100000"/>
              </a:lnSpc>
              <a:spcBef>
                <a:spcPts val="0"/>
              </a:spcBef>
            </a:pPr>
            <a:r>
              <a:rPr lang="uk-UA" sz="1400" b="0" i="0" u="none" strike="noStrike" dirty="0">
                <a:solidFill>
                  <a:srgbClr val="000000"/>
                </a:solidFill>
                <a:effectLst/>
                <a:latin typeface="Times New Roman" panose="02020603050405020304" pitchFamily="18" charset="0"/>
                <a:cs typeface="Times New Roman" panose="02020603050405020304" pitchFamily="18" charset="0"/>
              </a:rPr>
              <a:t>Невідкладні стани в медицині</a:t>
            </a:r>
            <a:r>
              <a:rPr lang="uk-UA" sz="1400" dirty="0">
                <a:latin typeface="Times New Roman" panose="02020603050405020304" pitchFamily="18" charset="0"/>
                <a:cs typeface="Times New Roman" panose="02020603050405020304" pitchFamily="18" charset="0"/>
              </a:rPr>
              <a:t> </a:t>
            </a:r>
          </a:p>
          <a:p>
            <a:pPr marL="0">
              <a:lnSpc>
                <a:spcPct val="100000"/>
              </a:lnSpc>
              <a:spcBef>
                <a:spcPts val="0"/>
              </a:spcBef>
            </a:pPr>
            <a:r>
              <a:rPr lang="uk-UA" sz="1400" dirty="0" err="1">
                <a:latin typeface="Times New Roman" panose="02020603050405020304" pitchFamily="18" charset="0"/>
                <a:cs typeface="Times New Roman" panose="02020603050405020304" pitchFamily="18" charset="0"/>
              </a:rPr>
              <a:t>Симуляційна</a:t>
            </a:r>
            <a:r>
              <a:rPr lang="uk-UA" sz="1400" dirty="0">
                <a:latin typeface="Times New Roman" panose="02020603050405020304" pitchFamily="18" charset="0"/>
                <a:cs typeface="Times New Roman" panose="02020603050405020304" pitchFamily="18" charset="0"/>
              </a:rPr>
              <a:t> медицина (практика)</a:t>
            </a:r>
          </a:p>
          <a:p>
            <a:pPr marL="0">
              <a:lnSpc>
                <a:spcPct val="100000"/>
              </a:lnSpc>
              <a:spcBef>
                <a:spcPts val="0"/>
              </a:spcBef>
            </a:pPr>
            <a:r>
              <a:rPr lang="uk-UA" sz="1400" dirty="0" err="1">
                <a:latin typeface="Times New Roman" panose="02020603050405020304" pitchFamily="18" charset="0"/>
                <a:cs typeface="Times New Roman" panose="02020603050405020304" pitchFamily="18" charset="0"/>
              </a:rPr>
              <a:t>ВК</a:t>
            </a:r>
            <a:r>
              <a:rPr lang="uk-UA" sz="1400" dirty="0">
                <a:latin typeface="Times New Roman" panose="02020603050405020304" pitchFamily="18" charset="0"/>
                <a:cs typeface="Times New Roman" panose="02020603050405020304" pitchFamily="18" charset="0"/>
              </a:rPr>
              <a:t> Сестринська практика «Симуляційне навчання»</a:t>
            </a:r>
          </a:p>
          <a:p>
            <a:pPr marL="0">
              <a:lnSpc>
                <a:spcPct val="100000"/>
              </a:lnSpc>
              <a:spcBef>
                <a:spcPts val="0"/>
              </a:spcBef>
            </a:pPr>
            <a:r>
              <a:rPr lang="uk-UA" sz="1400" dirty="0" err="1">
                <a:latin typeface="Times New Roman" panose="02020603050405020304" pitchFamily="18" charset="0"/>
                <a:cs typeface="Times New Roman" panose="02020603050405020304" pitchFamily="18" charset="0"/>
              </a:rPr>
              <a:t>ВК</a:t>
            </a:r>
            <a:r>
              <a:rPr lang="uk-UA" sz="1400" dirty="0">
                <a:latin typeface="Times New Roman" panose="02020603050405020304" pitchFamily="18" charset="0"/>
                <a:cs typeface="Times New Roman" panose="02020603050405020304" pitchFamily="18" charset="0"/>
              </a:rPr>
              <a:t> Лікарська практика «Симуляційне навчання. Удосконалення практичних навичок»</a:t>
            </a:r>
          </a:p>
          <a:p>
            <a:pPr marL="0">
              <a:lnSpc>
                <a:spcPct val="100000"/>
              </a:lnSpc>
              <a:spcBef>
                <a:spcPts val="0"/>
              </a:spcBef>
            </a:pPr>
            <a:r>
              <a:rPr lang="uk-UA" sz="1400" dirty="0" err="1">
                <a:latin typeface="Times New Roman" panose="02020603050405020304" pitchFamily="18" charset="0"/>
                <a:cs typeface="Times New Roman" panose="02020603050405020304" pitchFamily="18" charset="0"/>
              </a:rPr>
              <a:t>ВК</a:t>
            </a:r>
            <a:r>
              <a:rPr lang="uk-UA" sz="1400" dirty="0">
                <a:latin typeface="Times New Roman" panose="02020603050405020304" pitchFamily="18" charset="0"/>
                <a:cs typeface="Times New Roman" panose="02020603050405020304" pitchFamily="18" charset="0"/>
              </a:rPr>
              <a:t> «Первинні навички комунікації з пацієнтом»</a:t>
            </a:r>
          </a:p>
          <a:p>
            <a:pPr marL="0">
              <a:lnSpc>
                <a:spcPct val="100000"/>
              </a:lnSpc>
              <a:spcBef>
                <a:spcPts val="0"/>
              </a:spcBef>
            </a:pPr>
            <a:r>
              <a:rPr lang="uk-UA" sz="1400" dirty="0" err="1">
                <a:latin typeface="Times New Roman" panose="02020603050405020304" pitchFamily="18" charset="0"/>
                <a:cs typeface="Times New Roman" panose="02020603050405020304" pitchFamily="18" charset="0"/>
              </a:rPr>
              <a:t>ВК</a:t>
            </a:r>
            <a:r>
              <a:rPr lang="uk-UA" sz="1400" dirty="0">
                <a:latin typeface="Times New Roman" panose="02020603050405020304" pitchFamily="18" charset="0"/>
                <a:cs typeface="Times New Roman" panose="02020603050405020304" pitchFamily="18" charset="0"/>
              </a:rPr>
              <a:t> «Професійна медична комунікація лікаря з пацієнтом»</a:t>
            </a:r>
          </a:p>
          <a:p>
            <a:pPr marL="0">
              <a:lnSpc>
                <a:spcPct val="100000"/>
              </a:lnSpc>
              <a:spcBef>
                <a:spcPts val="0"/>
              </a:spcBef>
            </a:pPr>
            <a:r>
              <a:rPr lang="uk-UA" sz="1400" dirty="0" err="1">
                <a:latin typeface="Times New Roman" panose="02020603050405020304" pitchFamily="18" charset="0"/>
                <a:cs typeface="Times New Roman" panose="02020603050405020304" pitchFamily="18" charset="0"/>
              </a:rPr>
              <a:t>ВК</a:t>
            </a:r>
            <a:r>
              <a:rPr lang="uk-UA" sz="1400" dirty="0">
                <a:latin typeface="Times New Roman" panose="02020603050405020304" pitchFamily="18" charset="0"/>
                <a:cs typeface="Times New Roman" panose="02020603050405020304" pitchFamily="18" charset="0"/>
              </a:rPr>
              <a:t> «Медицина невідкладних станів. Удосконалення практичних навичок. Симуляційне навчання»</a:t>
            </a:r>
          </a:p>
          <a:p>
            <a:pPr marL="0">
              <a:lnSpc>
                <a:spcPct val="100000"/>
              </a:lnSpc>
              <a:spcBef>
                <a:spcPts val="0"/>
              </a:spcBef>
            </a:pPr>
            <a:r>
              <a:rPr lang="uk-UA" sz="1400" dirty="0" err="1">
                <a:latin typeface="Times New Roman" panose="02020603050405020304" pitchFamily="18" charset="0"/>
                <a:cs typeface="Times New Roman" panose="02020603050405020304" pitchFamily="18" charset="0"/>
              </a:rPr>
              <a:t>ВК</a:t>
            </a:r>
            <a:r>
              <a:rPr lang="uk-UA" sz="1400" dirty="0">
                <a:latin typeface="Times New Roman" panose="02020603050405020304" pitchFamily="18" charset="0"/>
                <a:cs typeface="Times New Roman" panose="02020603050405020304" pitchFamily="18" charset="0"/>
              </a:rPr>
              <a:t> «Міжнародні психологічні протоколи проведення медичної консультації. Сповіщення поганих новин»</a:t>
            </a:r>
          </a:p>
          <a:p>
            <a:pPr marL="0">
              <a:lnSpc>
                <a:spcPct val="100000"/>
              </a:lnSpc>
              <a:spcBef>
                <a:spcPts val="0"/>
              </a:spcBef>
            </a:pPr>
            <a:r>
              <a:rPr lang="uk-UA" sz="1400" dirty="0" err="1">
                <a:latin typeface="Times New Roman" panose="02020603050405020304" pitchFamily="18" charset="0"/>
                <a:cs typeface="Times New Roman" panose="02020603050405020304" pitchFamily="18" charset="0"/>
              </a:rPr>
              <a:t>ВК</a:t>
            </a:r>
            <a:r>
              <a:rPr lang="uk-UA" sz="1400" dirty="0">
                <a:latin typeface="Times New Roman" panose="02020603050405020304" pitchFamily="18" charset="0"/>
                <a:cs typeface="Times New Roman" panose="02020603050405020304" pitchFamily="18" charset="0"/>
              </a:rPr>
              <a:t> «Невідкладні стани в хірургії. Практичні навички, Симуляційне навчання»</a:t>
            </a:r>
          </a:p>
          <a:p>
            <a:pPr marL="0">
              <a:lnSpc>
                <a:spcPct val="100000"/>
              </a:lnSpc>
              <a:spcBef>
                <a:spcPts val="0"/>
              </a:spcBef>
            </a:pPr>
            <a:endParaRPr lang="uk-UA" sz="1400" dirty="0">
              <a:latin typeface="Times New Roman" panose="02020603050405020304" pitchFamily="18" charset="0"/>
              <a:cs typeface="Times New Roman" panose="02020603050405020304" pitchFamily="18" charset="0"/>
            </a:endParaRPr>
          </a:p>
          <a:p>
            <a:pPr marL="0" marR="0" lvl="0" indent="0" defTabSz="914400" rtl="0" eaLnBrk="1" fontAlgn="auto" latinLnBrk="0" hangingPunct="1">
              <a:lnSpc>
                <a:spcPct val="100000"/>
              </a:lnSpc>
              <a:spcBef>
                <a:spcPts val="0"/>
              </a:spcBef>
              <a:buClrTx/>
              <a:buSzTx/>
              <a:buFontTx/>
              <a:buNone/>
              <a:tabLst/>
              <a:defRPr/>
            </a:pPr>
            <a:r>
              <a:rPr kumimoji="0" lang="uk-UA" sz="1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uk-UA" sz="14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100% здобувачів зазначили, що їхній рівень теоретичної підготовки підвищився після завершення дисципліни</a:t>
            </a:r>
          </a:p>
          <a:p>
            <a:pPr marL="0" marR="0" lvl="0" indent="0" defTabSz="685800" rtl="0" eaLnBrk="1" fontAlgn="auto" latinLnBrk="0" hangingPunct="1">
              <a:lnSpc>
                <a:spcPct val="100000"/>
              </a:lnSpc>
              <a:spcBef>
                <a:spcPts val="0"/>
              </a:spcBef>
              <a:buClrTx/>
              <a:buSzTx/>
              <a:buFont typeface="Arial" panose="020B0604020202020204" pitchFamily="34" charset="0"/>
              <a:buNone/>
              <a:tabLst/>
              <a:defRPr/>
            </a:pPr>
            <a:r>
              <a:rPr kumimoji="0" lang="uk-UA" sz="14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100% здобувачів відзначили покращення практичних навичок</a:t>
            </a:r>
          </a:p>
          <a:p>
            <a:pPr marL="0" marR="0" lvl="0" indent="0" defTabSz="685800" rtl="0" eaLnBrk="1" fontAlgn="auto" latinLnBrk="0" hangingPunct="1">
              <a:lnSpc>
                <a:spcPct val="100000"/>
              </a:lnSpc>
              <a:spcBef>
                <a:spcPts val="0"/>
              </a:spcBef>
              <a:buClrTx/>
              <a:buSzTx/>
              <a:buFont typeface="Arial" panose="020B0604020202020204" pitchFamily="34" charset="0"/>
              <a:buNone/>
              <a:tabLst/>
              <a:defRPr/>
            </a:pPr>
            <a:r>
              <a:rPr kumimoji="0" lang="uk-UA" sz="14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100% здобувачів готові рекомендувати кафедру іншим.</a:t>
            </a:r>
          </a:p>
        </p:txBody>
      </p:sp>
    </p:spTree>
    <p:extLst>
      <p:ext uri="{BB962C8B-B14F-4D97-AF65-F5344CB8AC3E}">
        <p14:creationId xmlns:p14="http://schemas.microsoft.com/office/powerpoint/2010/main" val="4419429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970B58-867E-213E-66C2-7CF9B462C797}"/>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D7DC306D-A07A-08FC-266A-201464122EA1}"/>
              </a:ext>
            </a:extLst>
          </p:cNvPr>
          <p:cNvSpPr>
            <a:spLocks noGrp="1"/>
          </p:cNvSpPr>
          <p:nvPr>
            <p:ph type="title"/>
          </p:nvPr>
        </p:nvSpPr>
        <p:spPr>
          <a:xfrm>
            <a:off x="994764" y="123787"/>
            <a:ext cx="7688824" cy="655766"/>
          </a:xfrm>
        </p:spPr>
        <p:txBody>
          <a:bodyPr>
            <a:normAutofit/>
          </a:bodyPr>
          <a:lstStyle/>
          <a:p>
            <a:pPr algn="ctr"/>
            <a:r>
              <a:rPr lang="uk-UA" sz="2000" b="1" dirty="0">
                <a:latin typeface="Times New Roman" panose="02020603050405020304" pitchFamily="18" charset="0"/>
                <a:cs typeface="Times New Roman" panose="02020603050405020304" pitchFamily="18" charset="0"/>
              </a:rPr>
              <a:t>Кафедра сімейної медицини, загальної практики та поліклінічної терапії</a:t>
            </a:r>
          </a:p>
        </p:txBody>
      </p:sp>
      <p:sp>
        <p:nvSpPr>
          <p:cNvPr id="5" name="Місце для вмісту 2">
            <a:extLst>
              <a:ext uri="{FF2B5EF4-FFF2-40B4-BE49-F238E27FC236}">
                <a16:creationId xmlns:a16="http://schemas.microsoft.com/office/drawing/2014/main" id="{488A0375-DF8C-5EE0-9A73-C3AFB57E9C76}"/>
              </a:ext>
            </a:extLst>
          </p:cNvPr>
          <p:cNvSpPr txBox="1">
            <a:spLocks/>
          </p:cNvSpPr>
          <p:nvPr/>
        </p:nvSpPr>
        <p:spPr>
          <a:xfrm>
            <a:off x="4380076" y="905069"/>
            <a:ext cx="4439261" cy="568234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uk-UA" dirty="0">
                <a:latin typeface="Times New Roman" panose="02020603050405020304" pitchFamily="18" charset="0"/>
                <a:cs typeface="Times New Roman" panose="02020603050405020304" pitchFamily="18" charset="0"/>
              </a:rPr>
              <a:t>Здобувачі загалом позитивно оцінили дисципліну, відзначили професійність викладачів і якість матеріалу. Особливо цінним назвали викладання ЕКГ-діагностики: </a:t>
            </a:r>
            <a:r>
              <a:rPr lang="uk-UA" b="1" dirty="0">
                <a:latin typeface="Times New Roman" panose="02020603050405020304" pitchFamily="18" charset="0"/>
                <a:cs typeface="Times New Roman" panose="02020603050405020304" pitchFamily="18" charset="0"/>
              </a:rPr>
              <a:t>"Кафедра дуже </a:t>
            </a:r>
            <a:r>
              <a:rPr lang="uk-UA" b="1" dirty="0" err="1">
                <a:latin typeface="Times New Roman" panose="02020603050405020304" pitchFamily="18" charset="0"/>
                <a:cs typeface="Times New Roman" panose="02020603050405020304" pitchFamily="18" charset="0"/>
              </a:rPr>
              <a:t>професійно</a:t>
            </a:r>
            <a:r>
              <a:rPr lang="uk-UA" b="1" dirty="0">
                <a:latin typeface="Times New Roman" panose="02020603050405020304" pitchFamily="18" charset="0"/>
                <a:cs typeface="Times New Roman" panose="02020603050405020304" pitchFamily="18" charset="0"/>
              </a:rPr>
              <a:t> надає знання щодо ЕКГ-діагностики, багато прикладів, доступ до презентацій, отримані відповіді на додаткові питання."</a:t>
            </a:r>
            <a:r>
              <a:rPr lang="uk-UA" dirty="0">
                <a:latin typeface="Times New Roman" panose="02020603050405020304" pitchFamily="18" charset="0"/>
                <a:cs typeface="Times New Roman" panose="02020603050405020304" pitchFamily="18" charset="0"/>
              </a:rPr>
              <a:t> Серед побажань – більше інформації про електронні системи та комунікацію з пацієнтами: </a:t>
            </a:r>
            <a:r>
              <a:rPr lang="uk-UA" b="1" dirty="0">
                <a:latin typeface="Times New Roman" panose="02020603050405020304" pitchFamily="18" charset="0"/>
                <a:cs typeface="Times New Roman" panose="02020603050405020304" pitchFamily="18" charset="0"/>
              </a:rPr>
              <a:t>"Хотілось би побільше інформації про електронні системи, з якими працюють сімейні лікарі, та більше практики з пацієнтами по комунікації."</a:t>
            </a:r>
            <a:r>
              <a:rPr lang="uk-UA" dirty="0">
                <a:latin typeface="Times New Roman" panose="02020603050405020304" pitchFamily="18" charset="0"/>
                <a:cs typeface="Times New Roman" panose="02020603050405020304" pitchFamily="18" charset="0"/>
              </a:rPr>
              <a:t>  </a:t>
            </a:r>
            <a:endParaRPr lang="uk-UA" b="1" u="sng" dirty="0">
              <a:latin typeface="Times New Roman" panose="02020603050405020304" pitchFamily="18" charset="0"/>
              <a:cs typeface="Times New Roman" panose="02020603050405020304" pitchFamily="18" charset="0"/>
            </a:endParaRPr>
          </a:p>
          <a:p>
            <a:pPr marL="0" indent="0" algn="ctr">
              <a:buFont typeface="Wingdings 3" charset="2"/>
              <a:buNone/>
            </a:pPr>
            <a:endParaRPr lang="uk-UA" sz="1600" b="1" u="sng" dirty="0">
              <a:cs typeface="Times New Roman" panose="02020603050405020304" pitchFamily="18" charset="0"/>
            </a:endParaRPr>
          </a:p>
        </p:txBody>
      </p:sp>
      <p:pic>
        <p:nvPicPr>
          <p:cNvPr id="6" name="Рисунок 5">
            <a:extLst>
              <a:ext uri="{FF2B5EF4-FFF2-40B4-BE49-F238E27FC236}">
                <a16:creationId xmlns:a16="http://schemas.microsoft.com/office/drawing/2014/main" id="{E4D621DA-8B53-CD24-74BF-82FAEC9E6777}"/>
              </a:ext>
            </a:extLst>
          </p:cNvPr>
          <p:cNvPicPr>
            <a:picLocks noChangeAspect="1"/>
          </p:cNvPicPr>
          <p:nvPr/>
        </p:nvPicPr>
        <p:blipFill>
          <a:blip r:embed="rId2"/>
          <a:stretch>
            <a:fillRect/>
          </a:stretch>
        </p:blipFill>
        <p:spPr>
          <a:xfrm>
            <a:off x="81472" y="9555"/>
            <a:ext cx="682625" cy="800126"/>
          </a:xfrm>
          <a:prstGeom prst="rect">
            <a:avLst/>
          </a:prstGeom>
        </p:spPr>
      </p:pic>
      <p:sp>
        <p:nvSpPr>
          <p:cNvPr id="4" name="Місце для вмісту 2">
            <a:extLst>
              <a:ext uri="{FF2B5EF4-FFF2-40B4-BE49-F238E27FC236}">
                <a16:creationId xmlns:a16="http://schemas.microsoft.com/office/drawing/2014/main" id="{1AB6D11C-166E-A8B3-CAF8-8725E1CA5A32}"/>
              </a:ext>
            </a:extLst>
          </p:cNvPr>
          <p:cNvSpPr txBox="1">
            <a:spLocks/>
          </p:cNvSpPr>
          <p:nvPr/>
        </p:nvSpPr>
        <p:spPr>
          <a:xfrm>
            <a:off x="324663" y="905069"/>
            <a:ext cx="3711477" cy="5355772"/>
          </a:xfrm>
          <a:prstGeom prst="rect">
            <a:avLst/>
          </a:prstGeom>
        </p:spPr>
        <p:txBody>
          <a:bodyPr vert="horz" lIns="91440" tIns="45720" rIns="91440" bIns="45720" rtlCol="0">
            <a:normAutofit fontScale="92500" lnSpcReduction="2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20000"/>
              </a:lnSpc>
              <a:spcBef>
                <a:spcPts val="0"/>
              </a:spcBef>
              <a:buFont typeface="Arial" panose="020B0604020202020204" pitchFamily="34" charset="0"/>
              <a:buNone/>
            </a:pPr>
            <a:r>
              <a:rPr lang="uk-UA" sz="1900" b="1" u="sng" dirty="0">
                <a:latin typeface="Times New Roman" panose="02020603050405020304" pitchFamily="18" charset="0"/>
                <a:cs typeface="Times New Roman" panose="02020603050405020304" pitchFamily="18" charset="0"/>
              </a:rPr>
              <a:t>Дисципліни, що викладають:</a:t>
            </a:r>
          </a:p>
          <a:p>
            <a:pPr>
              <a:lnSpc>
                <a:spcPct val="120000"/>
              </a:lnSpc>
              <a:spcBef>
                <a:spcPts val="0"/>
              </a:spcBef>
            </a:pPr>
            <a:r>
              <a:rPr lang="uk-UA" sz="1900" b="0" i="0" u="none" strike="noStrike" dirty="0">
                <a:solidFill>
                  <a:srgbClr val="000000"/>
                </a:solidFill>
                <a:effectLst/>
                <a:latin typeface="Times New Roman" panose="02020603050405020304" pitchFamily="18" charset="0"/>
                <a:cs typeface="Times New Roman" panose="02020603050405020304" pitchFamily="18" charset="0"/>
              </a:rPr>
              <a:t>Загальна практика (сімейна медицина)</a:t>
            </a:r>
          </a:p>
          <a:p>
            <a:pPr>
              <a:lnSpc>
                <a:spcPct val="120000"/>
              </a:lnSpc>
              <a:spcBef>
                <a:spcPts val="0"/>
              </a:spcBef>
            </a:pPr>
            <a:r>
              <a:rPr lang="uk-UA" sz="1900" b="0" i="0" u="none" strike="noStrike" dirty="0" err="1">
                <a:solidFill>
                  <a:srgbClr val="000000"/>
                </a:solidFill>
                <a:effectLst/>
                <a:latin typeface="Times New Roman" panose="02020603050405020304" pitchFamily="18" charset="0"/>
                <a:cs typeface="Times New Roman" panose="02020603050405020304" pitchFamily="18" charset="0"/>
              </a:rPr>
              <a:t>ВК</a:t>
            </a:r>
            <a:r>
              <a:rPr lang="uk-UA" sz="1900" b="0" i="0" u="none" strike="noStrike" dirty="0">
                <a:solidFill>
                  <a:srgbClr val="000000"/>
                </a:solidFill>
                <a:effectLst/>
                <a:latin typeface="Times New Roman" panose="02020603050405020304" pitchFamily="18" charset="0"/>
                <a:cs typeface="Times New Roman" panose="02020603050405020304" pitchFamily="18" charset="0"/>
              </a:rPr>
              <a:t> «Експрес -аналіз ЕКГ»</a:t>
            </a:r>
          </a:p>
          <a:p>
            <a:pPr>
              <a:lnSpc>
                <a:spcPct val="120000"/>
              </a:lnSpc>
              <a:spcBef>
                <a:spcPts val="0"/>
              </a:spcBef>
            </a:pPr>
            <a:r>
              <a:rPr lang="uk-UA" sz="1900" b="0" i="0" u="none" strike="noStrike" dirty="0" err="1">
                <a:solidFill>
                  <a:srgbClr val="000000"/>
                </a:solidFill>
                <a:effectLst/>
                <a:latin typeface="Times New Roman" panose="02020603050405020304" pitchFamily="18" charset="0"/>
                <a:cs typeface="Times New Roman" panose="02020603050405020304" pitchFamily="18" charset="0"/>
              </a:rPr>
              <a:t>ВК</a:t>
            </a:r>
            <a:r>
              <a:rPr lang="uk-UA" sz="1900" b="0" i="0" u="none" strike="noStrike" dirty="0">
                <a:solidFill>
                  <a:srgbClr val="000000"/>
                </a:solidFill>
                <a:effectLst/>
                <a:latin typeface="Times New Roman" panose="02020603050405020304" pitchFamily="18" charset="0"/>
                <a:cs typeface="Times New Roman" panose="02020603050405020304" pitchFamily="18" charset="0"/>
              </a:rPr>
              <a:t> «ЕКГ-діагностика в практиці сімейного лікаря»</a:t>
            </a:r>
          </a:p>
          <a:p>
            <a:pPr>
              <a:lnSpc>
                <a:spcPct val="120000"/>
              </a:lnSpc>
              <a:spcBef>
                <a:spcPts val="0"/>
              </a:spcBef>
            </a:pPr>
            <a:r>
              <a:rPr lang="uk-UA" sz="1900" b="0" i="0" u="none" strike="noStrike" dirty="0" err="1">
                <a:solidFill>
                  <a:srgbClr val="000000"/>
                </a:solidFill>
                <a:effectLst/>
                <a:latin typeface="Times New Roman" panose="02020603050405020304" pitchFamily="18" charset="0"/>
                <a:cs typeface="Times New Roman" panose="02020603050405020304" pitchFamily="18" charset="0"/>
              </a:rPr>
              <a:t>ВК</a:t>
            </a:r>
            <a:r>
              <a:rPr lang="uk-UA" sz="1900" b="0" i="0" u="none" strike="noStrike" dirty="0">
                <a:solidFill>
                  <a:srgbClr val="000000"/>
                </a:solidFill>
                <a:effectLst/>
                <a:latin typeface="Times New Roman" panose="02020603050405020304" pitchFamily="18" charset="0"/>
                <a:cs typeface="Times New Roman" panose="02020603050405020304" pitchFamily="18" charset="0"/>
              </a:rPr>
              <a:t> «Менеджмент діабету в практиці сімейного лікаря»</a:t>
            </a:r>
          </a:p>
          <a:p>
            <a:pPr>
              <a:lnSpc>
                <a:spcPct val="120000"/>
              </a:lnSpc>
              <a:spcBef>
                <a:spcPts val="0"/>
              </a:spcBef>
            </a:pPr>
            <a:r>
              <a:rPr lang="uk-UA" sz="1900" b="0" i="0" u="none" strike="noStrike" dirty="0" err="1">
                <a:solidFill>
                  <a:srgbClr val="000000"/>
                </a:solidFill>
                <a:effectLst/>
                <a:latin typeface="Times New Roman" panose="02020603050405020304" pitchFamily="18" charset="0"/>
                <a:cs typeface="Times New Roman" panose="02020603050405020304" pitchFamily="18" charset="0"/>
              </a:rPr>
              <a:t>ВК</a:t>
            </a:r>
            <a:r>
              <a:rPr lang="uk-UA" sz="1900" b="0" i="0" u="none" strike="noStrike" dirty="0">
                <a:solidFill>
                  <a:srgbClr val="000000"/>
                </a:solidFill>
                <a:effectLst/>
                <a:latin typeface="Times New Roman" panose="02020603050405020304" pitchFamily="18" charset="0"/>
                <a:cs typeface="Times New Roman" panose="02020603050405020304" pitchFamily="18" charset="0"/>
              </a:rPr>
              <a:t> «Ментальні розлади у практиці сімейного лікаря»</a:t>
            </a:r>
          </a:p>
          <a:p>
            <a:pPr marL="0" marR="0" lvl="0" indent="0" algn="ctr" defTabSz="914400" rtl="0" eaLnBrk="1" fontAlgn="auto" latinLnBrk="0" hangingPunct="1">
              <a:lnSpc>
                <a:spcPct val="120000"/>
              </a:lnSpc>
              <a:spcBef>
                <a:spcPts val="0"/>
              </a:spcBef>
              <a:buClrTx/>
              <a:buSzTx/>
              <a:buFont typeface="Wingdings 3" charset="2"/>
              <a:buNone/>
              <a:tabLst/>
              <a:defRPr/>
            </a:pPr>
            <a:endParaRPr lang="uk-UA" sz="1900" dirty="0">
              <a:solidFill>
                <a:srgbClr val="000000"/>
              </a:solidFill>
              <a:latin typeface="Times New Roman" panose="02020603050405020304" pitchFamily="18" charset="0"/>
              <a:cs typeface="Times New Roman" panose="02020603050405020304" pitchFamily="18" charset="0"/>
            </a:endParaRPr>
          </a:p>
          <a:p>
            <a:pPr marL="0" marR="0" lvl="0" indent="0" algn="ctr" defTabSz="914400" rtl="0" eaLnBrk="1" fontAlgn="auto" latinLnBrk="0" hangingPunct="1">
              <a:lnSpc>
                <a:spcPct val="120000"/>
              </a:lnSpc>
              <a:spcBef>
                <a:spcPts val="0"/>
              </a:spcBef>
              <a:buClrTx/>
              <a:buSzTx/>
              <a:buFont typeface="Wingdings 3" charset="2"/>
              <a:buNone/>
              <a:tabLst/>
              <a:defRPr/>
            </a:pPr>
            <a:r>
              <a:rPr lang="uk-UA" sz="1900" dirty="0">
                <a:solidFill>
                  <a:srgbClr val="000000"/>
                </a:solidFill>
                <a:latin typeface="Times New Roman" panose="02020603050405020304" pitchFamily="18" charset="0"/>
                <a:cs typeface="Times New Roman" panose="02020603050405020304" pitchFamily="18" charset="0"/>
              </a:rPr>
              <a:t>97% здобувачів зазначили, що їхній рівень теоретичної підготовки підвищився після завершення дисципліни</a:t>
            </a:r>
          </a:p>
          <a:p>
            <a:pPr>
              <a:lnSpc>
                <a:spcPct val="120000"/>
              </a:lnSpc>
              <a:spcBef>
                <a:spcPts val="0"/>
              </a:spcBef>
            </a:pPr>
            <a:r>
              <a:rPr lang="uk-UA" sz="1900" dirty="0">
                <a:solidFill>
                  <a:srgbClr val="000000"/>
                </a:solidFill>
                <a:latin typeface="Times New Roman" panose="02020603050405020304" pitchFamily="18" charset="0"/>
                <a:cs typeface="Times New Roman" panose="02020603050405020304" pitchFamily="18" charset="0"/>
              </a:rPr>
              <a:t>95% здобувачів відзначили покращення практичних навичок</a:t>
            </a:r>
          </a:p>
          <a:p>
            <a:pPr>
              <a:lnSpc>
                <a:spcPct val="120000"/>
              </a:lnSpc>
              <a:spcBef>
                <a:spcPts val="0"/>
              </a:spcBef>
            </a:pPr>
            <a:r>
              <a:rPr lang="uk-UA" sz="1900" dirty="0">
                <a:solidFill>
                  <a:srgbClr val="000000"/>
                </a:solidFill>
                <a:latin typeface="Times New Roman" panose="02020603050405020304" pitchFamily="18" charset="0"/>
                <a:cs typeface="Times New Roman" panose="02020603050405020304" pitchFamily="18" charset="0"/>
              </a:rPr>
              <a:t>95% здобувачів готові рекомендувати кафедру іншим.</a:t>
            </a:r>
            <a:endParaRPr lang="ru-RU" sz="1800" dirty="0">
              <a:solidFill>
                <a:srgbClr val="000000"/>
              </a:solidFill>
              <a:latin typeface="Times New Roman" panose="02020603050405020304" pitchFamily="18" charset="0"/>
            </a:endParaRPr>
          </a:p>
          <a:p>
            <a:endParaRPr lang="ru-RU" sz="1800" dirty="0">
              <a:solidFill>
                <a:srgbClr val="000000"/>
              </a:solidFill>
              <a:latin typeface="Times New Roman" panose="02020603050405020304" pitchFamily="18" charset="0"/>
            </a:endParaRPr>
          </a:p>
          <a:p>
            <a:endParaRPr lang="ru-RU" sz="1800" dirty="0">
              <a:solidFill>
                <a:srgbClr val="000000"/>
              </a:solidFill>
              <a:latin typeface="Times New Roman" panose="02020603050405020304" pitchFamily="18" charset="0"/>
            </a:endParaRPr>
          </a:p>
          <a:p>
            <a:endParaRPr lang="ru-RU" sz="1800" b="1" dirty="0">
              <a:solidFill>
                <a:srgbClr val="000000"/>
              </a:solidFill>
              <a:latin typeface="Times New Roman" panose="02020603050405020304" pitchFamily="18" charset="0"/>
            </a:endParaRPr>
          </a:p>
          <a:p>
            <a:endParaRPr lang="ru-RU" sz="1800" dirty="0">
              <a:solidFill>
                <a:srgbClr val="000000"/>
              </a:solidFill>
              <a:latin typeface="Times New Roman" panose="02020603050405020304" pitchFamily="18" charset="0"/>
            </a:endParaRPr>
          </a:p>
          <a:p>
            <a:endParaRPr lang="ru-RU" sz="1800" dirty="0">
              <a:solidFill>
                <a:srgbClr val="000000"/>
              </a:solidFill>
              <a:latin typeface="Times New Roman" panose="02020603050405020304" pitchFamily="18" charset="0"/>
            </a:endParaRPr>
          </a:p>
          <a:p>
            <a:endParaRPr lang="ru-RU" sz="1800" b="0" i="0" u="none" strike="noStrike" dirty="0">
              <a:solidFill>
                <a:srgbClr val="000000"/>
              </a:solidFill>
              <a:effectLst/>
              <a:latin typeface="Times New Roman" panose="02020603050405020304" pitchFamily="18" charset="0"/>
            </a:endParaRPr>
          </a:p>
          <a:p>
            <a:endParaRPr lang="ru-RU" sz="1800" dirty="0">
              <a:solidFill>
                <a:srgbClr val="000000"/>
              </a:solidFill>
              <a:latin typeface="Times New Roman" panose="02020603050405020304" pitchFamily="18" charset="0"/>
            </a:endParaRPr>
          </a:p>
          <a:p>
            <a:endParaRPr lang="ru-RU" sz="1800" b="0" i="0" u="none" strike="noStrike" dirty="0">
              <a:solidFill>
                <a:srgbClr val="000000"/>
              </a:solidFill>
              <a:effectLst/>
              <a:latin typeface="Times New Roman" panose="02020603050405020304" pitchFamily="18" charset="0"/>
            </a:endParaRPr>
          </a:p>
          <a:p>
            <a:endParaRPr lang="ru-RU" sz="1800" b="0" i="0" u="none" strike="noStrike" dirty="0">
              <a:solidFill>
                <a:srgbClr val="000000"/>
              </a:solidFill>
              <a:effectLst/>
              <a:latin typeface="Times New Roman" panose="02020603050405020304" pitchFamily="18" charset="0"/>
            </a:endParaRPr>
          </a:p>
        </p:txBody>
      </p:sp>
      <p:sp>
        <p:nvSpPr>
          <p:cNvPr id="8" name="TextBox 7">
            <a:extLst>
              <a:ext uri="{FF2B5EF4-FFF2-40B4-BE49-F238E27FC236}">
                <a16:creationId xmlns:a16="http://schemas.microsoft.com/office/drawing/2014/main" id="{203293F0-0009-4DAD-9FD7-B8581BCAAB58}"/>
              </a:ext>
            </a:extLst>
          </p:cNvPr>
          <p:cNvSpPr txBox="1"/>
          <p:nvPr/>
        </p:nvSpPr>
        <p:spPr>
          <a:xfrm>
            <a:off x="296076" y="6385672"/>
            <a:ext cx="3220064" cy="369332"/>
          </a:xfrm>
          <a:prstGeom prst="rect">
            <a:avLst/>
          </a:prstGeom>
          <a:noFill/>
        </p:spPr>
        <p:txBody>
          <a:bodyPr wrap="square">
            <a:spAutoFit/>
          </a:bodyPr>
          <a:lstStyle/>
          <a:p>
            <a:r>
              <a:rPr lang="ru-RU" dirty="0" err="1">
                <a:latin typeface="Times New Roman" panose="02020603050405020304" pitchFamily="18" charset="0"/>
                <a:cs typeface="Times New Roman" panose="02020603050405020304" pitchFamily="18" charset="0"/>
              </a:rPr>
              <a:t>Кількість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респондентів</a:t>
            </a:r>
            <a:r>
              <a:rPr lang="ru-R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6</a:t>
            </a:r>
            <a:r>
              <a:rPr lang="ru-RU" dirty="0">
                <a:latin typeface="Times New Roman" panose="02020603050405020304" pitchFamily="18" charset="0"/>
                <a:cs typeface="Times New Roman" panose="02020603050405020304" pitchFamily="18" charset="0"/>
              </a:rPr>
              <a:t>5</a:t>
            </a:r>
            <a:endParaRPr lang="ru-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01701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169723-226F-BFE8-8849-298069676C7F}"/>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BA956305-F2E9-8835-A35E-4CEF6345211C}"/>
              </a:ext>
            </a:extLst>
          </p:cNvPr>
          <p:cNvSpPr>
            <a:spLocks noGrp="1"/>
          </p:cNvSpPr>
          <p:nvPr>
            <p:ph type="title"/>
          </p:nvPr>
        </p:nvSpPr>
        <p:spPr>
          <a:xfrm>
            <a:off x="1858297" y="86848"/>
            <a:ext cx="6282813" cy="584956"/>
          </a:xfrm>
        </p:spPr>
        <p:txBody>
          <a:bodyPr>
            <a:normAutofit/>
          </a:bodyPr>
          <a:lstStyle/>
          <a:p>
            <a:pPr algn="ctr"/>
            <a:r>
              <a:rPr lang="uk-UA" sz="2400" b="1" dirty="0">
                <a:latin typeface="Times New Roman" panose="02020603050405020304" pitchFamily="18" charset="0"/>
                <a:cs typeface="Times New Roman" panose="02020603050405020304" pitchFamily="18" charset="0"/>
              </a:rPr>
              <a:t>Кафедра суспільних наук</a:t>
            </a:r>
          </a:p>
        </p:txBody>
      </p:sp>
      <p:sp>
        <p:nvSpPr>
          <p:cNvPr id="5" name="Місце для вмісту 2">
            <a:extLst>
              <a:ext uri="{FF2B5EF4-FFF2-40B4-BE49-F238E27FC236}">
                <a16:creationId xmlns:a16="http://schemas.microsoft.com/office/drawing/2014/main" id="{172891DC-B17B-A16A-EE7E-8B7529538B2F}"/>
              </a:ext>
            </a:extLst>
          </p:cNvPr>
          <p:cNvSpPr txBox="1">
            <a:spLocks/>
          </p:cNvSpPr>
          <p:nvPr/>
        </p:nvSpPr>
        <p:spPr>
          <a:xfrm>
            <a:off x="4123944" y="671804"/>
            <a:ext cx="4744749" cy="5963357"/>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ctr">
              <a:buNone/>
            </a:pPr>
            <a:r>
              <a:rPr kumimoji="0" lang="uk-UA" sz="18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Аналіз складових позитивної оцінки:</a:t>
            </a:r>
            <a:endParaRPr lang="uk-UA" sz="1800" b="1" u="sng" dirty="0">
              <a:solidFill>
                <a:prstClr val="black"/>
              </a:solidFill>
              <a:latin typeface="Times New Roman" panose="02020603050405020304" pitchFamily="18" charset="0"/>
              <a:cs typeface="Times New Roman" panose="02020603050405020304" pitchFamily="18" charset="0"/>
            </a:endParaRPr>
          </a:p>
          <a:p>
            <a:pPr>
              <a:spcBef>
                <a:spcPts val="0"/>
              </a:spcBef>
              <a:buFont typeface="Arial" panose="020B0604020202020204" pitchFamily="34" charset="0"/>
              <a:buChar char="•"/>
            </a:pPr>
            <a:r>
              <a:rPr lang="uk-UA" sz="1600" dirty="0">
                <a:latin typeface="Times New Roman" panose="02020603050405020304" pitchFamily="18" charset="0"/>
                <a:cs typeface="Times New Roman" panose="02020603050405020304" pitchFamily="18" charset="0"/>
              </a:rPr>
              <a:t>Педагогічна майстерність 85%</a:t>
            </a:r>
          </a:p>
          <a:p>
            <a:pPr>
              <a:spcBef>
                <a:spcPts val="0"/>
              </a:spcBef>
              <a:buFont typeface="Arial" panose="020B0604020202020204" pitchFamily="34" charset="0"/>
              <a:buChar char="•"/>
            </a:pPr>
            <a:r>
              <a:rPr lang="uk-UA" sz="1600" dirty="0">
                <a:latin typeface="Times New Roman" panose="02020603050405020304" pitchFamily="18" charset="0"/>
                <a:cs typeface="Times New Roman" panose="02020603050405020304" pitchFamily="18" charset="0"/>
              </a:rPr>
              <a:t>Залученість здобувачів – 7%</a:t>
            </a:r>
          </a:p>
          <a:p>
            <a:pPr>
              <a:spcBef>
                <a:spcPts val="0"/>
              </a:spcBef>
              <a:buFont typeface="Arial" panose="020B0604020202020204" pitchFamily="34" charset="0"/>
              <a:buChar char="•"/>
            </a:pPr>
            <a:r>
              <a:rPr lang="uk-UA" sz="1600" dirty="0">
                <a:latin typeface="Times New Roman" panose="02020603050405020304" pitchFamily="18" charset="0"/>
                <a:cs typeface="Times New Roman" panose="02020603050405020304" pitchFamily="18" charset="0"/>
              </a:rPr>
              <a:t>Комунікаційні навички – 6%</a:t>
            </a:r>
          </a:p>
          <a:p>
            <a:pPr>
              <a:spcBef>
                <a:spcPts val="0"/>
              </a:spcBef>
              <a:buFont typeface="Arial" panose="020B0604020202020204" pitchFamily="34" charset="0"/>
              <a:buChar char="•"/>
            </a:pPr>
            <a:r>
              <a:rPr lang="uk-UA" sz="1600" dirty="0">
                <a:latin typeface="Times New Roman" panose="02020603050405020304" pitchFamily="18" charset="0"/>
                <a:cs typeface="Times New Roman" panose="02020603050405020304" pitchFamily="18" charset="0"/>
              </a:rPr>
              <a:t>Інноваційність – 6%</a:t>
            </a:r>
          </a:p>
          <a:p>
            <a:pPr>
              <a:spcBef>
                <a:spcPts val="0"/>
              </a:spcBef>
              <a:buFont typeface="Arial" panose="020B0604020202020204" pitchFamily="34" charset="0"/>
              <a:buChar char="•"/>
            </a:pPr>
            <a:r>
              <a:rPr lang="uk-UA" sz="1600" dirty="0">
                <a:latin typeface="Times New Roman" panose="02020603050405020304" pitchFamily="18" charset="0"/>
                <a:cs typeface="Times New Roman" panose="02020603050405020304" pitchFamily="18" charset="0"/>
              </a:rPr>
              <a:t>Етика та поведінка – 5%</a:t>
            </a:r>
          </a:p>
          <a:p>
            <a:pPr>
              <a:spcBef>
                <a:spcPts val="0"/>
              </a:spcBef>
              <a:buFont typeface="Arial" panose="020B0604020202020204" pitchFamily="34" charset="0"/>
              <a:buChar char="•"/>
            </a:pPr>
            <a:endParaRPr lang="uk-UA" sz="16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uk-UA" sz="1600" dirty="0">
                <a:latin typeface="Times New Roman" panose="02020603050405020304" pitchFamily="18" charset="0"/>
                <a:cs typeface="Times New Roman" panose="02020603050405020304" pitchFamily="18" charset="0"/>
              </a:rPr>
              <a:t>Більшість респондентів зазначили, що </a:t>
            </a:r>
            <a:r>
              <a:rPr lang="uk-UA" sz="1600" b="1" dirty="0">
                <a:latin typeface="Times New Roman" panose="02020603050405020304" pitchFamily="18" charset="0"/>
                <a:cs typeface="Times New Roman" panose="02020603050405020304" pitchFamily="18" charset="0"/>
              </a:rPr>
              <a:t>не мають негативних оцінок</a:t>
            </a:r>
            <a:r>
              <a:rPr lang="uk-UA" sz="1600" dirty="0">
                <a:latin typeface="Times New Roman" panose="02020603050405020304" pitchFamily="18" charset="0"/>
                <a:cs typeface="Times New Roman" panose="02020603050405020304" pitchFamily="18" charset="0"/>
              </a:rPr>
              <a:t> щодо кафедри та викладачів, підкреслюючи </a:t>
            </a:r>
            <a:r>
              <a:rPr lang="uk-UA" sz="1600" b="1" dirty="0">
                <a:latin typeface="Times New Roman" panose="02020603050405020304" pitchFamily="18" charset="0"/>
                <a:cs typeface="Times New Roman" panose="02020603050405020304" pitchFamily="18" charset="0"/>
              </a:rPr>
              <a:t>високий рівень викладання</a:t>
            </a:r>
            <a:r>
              <a:rPr lang="uk-UA" sz="1600" dirty="0">
                <a:latin typeface="Times New Roman" panose="02020603050405020304" pitchFamily="18" charset="0"/>
                <a:cs typeface="Times New Roman" panose="02020603050405020304" pitchFamily="18" charset="0"/>
              </a:rPr>
              <a:t> та </a:t>
            </a:r>
            <a:r>
              <a:rPr lang="uk-UA" sz="1600" b="1" dirty="0">
                <a:latin typeface="Times New Roman" panose="02020603050405020304" pitchFamily="18" charset="0"/>
                <a:cs typeface="Times New Roman" panose="02020603050405020304" pitchFamily="18" charset="0"/>
              </a:rPr>
              <a:t>доброзичливе ставлення</a:t>
            </a:r>
            <a:r>
              <a:rPr lang="uk-UA" sz="1600" dirty="0">
                <a:latin typeface="Times New Roman" panose="02020603050405020304" pitchFamily="18" charset="0"/>
                <a:cs typeface="Times New Roman" panose="02020603050405020304" pitchFamily="18" charset="0"/>
              </a:rPr>
              <a:t>. Проте, серед поодиноких критичних зауважень часто згадується </a:t>
            </a:r>
            <a:r>
              <a:rPr lang="uk-UA" sz="1600" b="1" dirty="0">
                <a:latin typeface="Times New Roman" panose="02020603050405020304" pitchFamily="18" charset="0"/>
                <a:cs typeface="Times New Roman" panose="02020603050405020304" pitchFamily="18" charset="0"/>
              </a:rPr>
              <a:t>застаріла матеріальна база</a:t>
            </a:r>
            <a:r>
              <a:rPr lang="uk-UA" sz="1600" dirty="0">
                <a:latin typeface="Times New Roman" panose="02020603050405020304" pitchFamily="18" charset="0"/>
                <a:cs typeface="Times New Roman" panose="02020603050405020304" pitchFamily="18" charset="0"/>
              </a:rPr>
              <a:t>, зокрема, </a:t>
            </a:r>
            <a:r>
              <a:rPr lang="uk-UA" sz="1600" b="1" dirty="0">
                <a:latin typeface="Times New Roman" panose="02020603050405020304" pitchFamily="18" charset="0"/>
                <a:cs typeface="Times New Roman" panose="02020603050405020304" pitchFamily="18" charset="0"/>
              </a:rPr>
              <a:t>відсутність сучасних технічних засобів навчання та манекенів</a:t>
            </a:r>
            <a:r>
              <a:rPr lang="uk-UA" sz="1600" dirty="0">
                <a:latin typeface="Times New Roman" panose="02020603050405020304" pitchFamily="18" charset="0"/>
                <a:cs typeface="Times New Roman" panose="02020603050405020304" pitchFamily="18" charset="0"/>
              </a:rPr>
              <a:t>. Деякі респонденти також вказують на </a:t>
            </a:r>
            <a:r>
              <a:rPr lang="uk-UA" sz="1600" b="1" dirty="0">
                <a:latin typeface="Times New Roman" panose="02020603050405020304" pitchFamily="18" charset="0"/>
                <a:cs typeface="Times New Roman" panose="02020603050405020304" pitchFamily="18" charset="0"/>
              </a:rPr>
              <a:t>необхідність оновлення навчальних підходів</a:t>
            </a:r>
            <a:r>
              <a:rPr lang="uk-UA" sz="1600" dirty="0">
                <a:latin typeface="Times New Roman" panose="02020603050405020304" pitchFamily="18" charset="0"/>
                <a:cs typeface="Times New Roman" panose="02020603050405020304" pitchFamily="18" charset="0"/>
              </a:rPr>
              <a:t> і </a:t>
            </a:r>
            <a:r>
              <a:rPr lang="uk-UA" sz="1600" b="1" dirty="0">
                <a:latin typeface="Times New Roman" panose="02020603050405020304" pitchFamily="18" charset="0"/>
                <a:cs typeface="Times New Roman" panose="02020603050405020304" pitchFamily="18" charset="0"/>
              </a:rPr>
              <a:t>більш практичну спрямованість дисципліни</a:t>
            </a:r>
            <a:r>
              <a:rPr lang="uk-UA" sz="1600" dirty="0">
                <a:latin typeface="Times New Roman" panose="02020603050405020304" pitchFamily="18" charset="0"/>
                <a:cs typeface="Times New Roman" panose="02020603050405020304" pitchFamily="18" charset="0"/>
              </a:rPr>
              <a:t>. </a:t>
            </a:r>
          </a:p>
          <a:p>
            <a:pPr algn="just">
              <a:buFont typeface="Wingdings" panose="05000000000000000000" pitchFamily="2" charset="2"/>
              <a:buChar char="Ø"/>
            </a:pPr>
            <a:r>
              <a:rPr lang="uk-UA" sz="1600" dirty="0">
                <a:latin typeface="Times New Roman" panose="02020603050405020304" pitchFamily="18" charset="0"/>
                <a:cs typeface="Times New Roman" panose="02020603050405020304" pitchFamily="18" charset="0"/>
              </a:rPr>
              <a:t>Більшість здобувачів висловлює </a:t>
            </a:r>
            <a:r>
              <a:rPr lang="uk-UA" sz="1600" b="1" dirty="0">
                <a:latin typeface="Times New Roman" panose="02020603050405020304" pitchFamily="18" charset="0"/>
                <a:cs typeface="Times New Roman" panose="02020603050405020304" pitchFamily="18" charset="0"/>
              </a:rPr>
              <a:t>позитивні відгуки</a:t>
            </a:r>
            <a:r>
              <a:rPr lang="uk-UA" sz="1600" dirty="0">
                <a:latin typeface="Times New Roman" panose="02020603050405020304" pitchFamily="18" charset="0"/>
                <a:cs typeface="Times New Roman" panose="02020603050405020304" pitchFamily="18" charset="0"/>
              </a:rPr>
              <a:t> про викладання, підкреслюючи </a:t>
            </a:r>
            <a:r>
              <a:rPr lang="uk-UA" sz="1600" b="1" dirty="0">
                <a:latin typeface="Times New Roman" panose="02020603050405020304" pitchFamily="18" charset="0"/>
                <a:cs typeface="Times New Roman" panose="02020603050405020304" pitchFamily="18" charset="0"/>
              </a:rPr>
              <a:t>професіоналізм викладачів, зрозумілу подачу матеріалу</a:t>
            </a:r>
            <a:r>
              <a:rPr lang="uk-UA" sz="1600" dirty="0">
                <a:latin typeface="Times New Roman" panose="02020603050405020304" pitchFamily="18" charset="0"/>
                <a:cs typeface="Times New Roman" panose="02020603050405020304" pitchFamily="18" charset="0"/>
              </a:rPr>
              <a:t> та </a:t>
            </a:r>
            <a:r>
              <a:rPr lang="uk-UA" sz="1600" b="1" dirty="0">
                <a:latin typeface="Times New Roman" panose="02020603050405020304" pitchFamily="18" charset="0"/>
                <a:cs typeface="Times New Roman" panose="02020603050405020304" pitchFamily="18" charset="0"/>
              </a:rPr>
              <a:t>приємну атмосферу під час навчання</a:t>
            </a:r>
            <a:r>
              <a:rPr lang="uk-UA" sz="1600" dirty="0">
                <a:latin typeface="Times New Roman" panose="02020603050405020304" pitchFamily="18" charset="0"/>
                <a:cs typeface="Times New Roman" panose="02020603050405020304" pitchFamily="18" charset="0"/>
              </a:rPr>
              <a:t>. </a:t>
            </a:r>
            <a:endParaRPr lang="uk-UA" sz="1600" b="1" u="sng" dirty="0">
              <a:cs typeface="Times New Roman" panose="02020603050405020304" pitchFamily="18" charset="0"/>
            </a:endParaRPr>
          </a:p>
        </p:txBody>
      </p:sp>
      <p:pic>
        <p:nvPicPr>
          <p:cNvPr id="6" name="Рисунок 5">
            <a:extLst>
              <a:ext uri="{FF2B5EF4-FFF2-40B4-BE49-F238E27FC236}">
                <a16:creationId xmlns:a16="http://schemas.microsoft.com/office/drawing/2014/main" id="{79066FB0-80F0-0A76-B60A-9B784168615B}"/>
              </a:ext>
            </a:extLst>
          </p:cNvPr>
          <p:cNvPicPr>
            <a:picLocks noChangeAspect="1"/>
          </p:cNvPicPr>
          <p:nvPr/>
        </p:nvPicPr>
        <p:blipFill>
          <a:blip r:embed="rId2"/>
          <a:stretch>
            <a:fillRect/>
          </a:stretch>
        </p:blipFill>
        <p:spPr>
          <a:xfrm>
            <a:off x="0" y="0"/>
            <a:ext cx="682625" cy="800126"/>
          </a:xfrm>
          <a:prstGeom prst="rect">
            <a:avLst/>
          </a:prstGeom>
        </p:spPr>
      </p:pic>
      <p:sp>
        <p:nvSpPr>
          <p:cNvPr id="7" name="TextBox 6">
            <a:extLst>
              <a:ext uri="{FF2B5EF4-FFF2-40B4-BE49-F238E27FC236}">
                <a16:creationId xmlns:a16="http://schemas.microsoft.com/office/drawing/2014/main" id="{0004F32A-5FE8-1816-9636-AE69EA73AF8A}"/>
              </a:ext>
            </a:extLst>
          </p:cNvPr>
          <p:cNvSpPr txBox="1"/>
          <p:nvPr/>
        </p:nvSpPr>
        <p:spPr>
          <a:xfrm>
            <a:off x="548445" y="6338812"/>
            <a:ext cx="3220064" cy="369332"/>
          </a:xfrm>
          <a:prstGeom prst="rect">
            <a:avLst/>
          </a:prstGeom>
          <a:noFill/>
        </p:spPr>
        <p:txBody>
          <a:bodyPr wrap="square">
            <a:spAutoFit/>
          </a:bodyPr>
          <a:lstStyle/>
          <a:p>
            <a:r>
              <a:rPr lang="ru-RU" dirty="0" err="1">
                <a:latin typeface="Times New Roman" panose="02020603050405020304" pitchFamily="18" charset="0"/>
                <a:cs typeface="Times New Roman" panose="02020603050405020304" pitchFamily="18" charset="0"/>
              </a:rPr>
              <a:t>Кількість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респондентів</a:t>
            </a:r>
            <a:r>
              <a:rPr lang="ru-RU" dirty="0">
                <a:latin typeface="Times New Roman" panose="02020603050405020304" pitchFamily="18" charset="0"/>
                <a:cs typeface="Times New Roman" panose="02020603050405020304" pitchFamily="18" charset="0"/>
              </a:rPr>
              <a:t> -277</a:t>
            </a:r>
            <a:endParaRPr lang="ru-UA" dirty="0">
              <a:latin typeface="Times New Roman" panose="02020603050405020304" pitchFamily="18" charset="0"/>
              <a:cs typeface="Times New Roman" panose="02020603050405020304" pitchFamily="18" charset="0"/>
            </a:endParaRPr>
          </a:p>
        </p:txBody>
      </p:sp>
      <p:sp>
        <p:nvSpPr>
          <p:cNvPr id="4" name="Місце для вмісту 2">
            <a:extLst>
              <a:ext uri="{FF2B5EF4-FFF2-40B4-BE49-F238E27FC236}">
                <a16:creationId xmlns:a16="http://schemas.microsoft.com/office/drawing/2014/main" id="{D2E7B8C6-D196-A193-D7F2-2A444F8C2D45}"/>
              </a:ext>
            </a:extLst>
          </p:cNvPr>
          <p:cNvSpPr txBox="1">
            <a:spLocks/>
          </p:cNvSpPr>
          <p:nvPr/>
        </p:nvSpPr>
        <p:spPr>
          <a:xfrm>
            <a:off x="275307" y="800126"/>
            <a:ext cx="3766341" cy="5410364"/>
          </a:xfrm>
          <a:prstGeom prst="rect">
            <a:avLst/>
          </a:prstGeom>
        </p:spPr>
        <p:txBody>
          <a:bodyPr vert="horz" lIns="91440" tIns="45720" rIns="91440" bIns="45720" rtlCol="0">
            <a:normAutofit lnSpcReduction="1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pPr>
            <a:r>
              <a:rPr lang="uk-UA" sz="1600" b="1" u="sng" dirty="0">
                <a:latin typeface="Times New Roman" panose="02020603050405020304" pitchFamily="18" charset="0"/>
                <a:cs typeface="Times New Roman" panose="02020603050405020304" pitchFamily="18" charset="0"/>
              </a:rPr>
              <a:t>Дисципліни, що викладають:</a:t>
            </a:r>
          </a:p>
          <a:p>
            <a:r>
              <a:rPr lang="uk-UA" sz="1600" b="0" i="0" u="none" strike="noStrike" dirty="0">
                <a:solidFill>
                  <a:srgbClr val="000000"/>
                </a:solidFill>
                <a:effectLst/>
                <a:latin typeface="Times New Roman" panose="02020603050405020304" pitchFamily="18" charset="0"/>
                <a:cs typeface="Times New Roman" panose="02020603050405020304" pitchFamily="18" charset="0"/>
              </a:rPr>
              <a:t>Українська мова (за професійним спрямуванням)</a:t>
            </a:r>
          </a:p>
          <a:p>
            <a:r>
              <a:rPr lang="uk-UA" sz="1600" b="0" i="0" u="none" strike="noStrike" dirty="0">
                <a:solidFill>
                  <a:srgbClr val="000000"/>
                </a:solidFill>
                <a:effectLst/>
                <a:latin typeface="Times New Roman" panose="02020603050405020304" pitchFamily="18" charset="0"/>
                <a:cs typeface="Times New Roman" panose="02020603050405020304" pitchFamily="18" charset="0"/>
              </a:rPr>
              <a:t>Українська мова, як іноземна</a:t>
            </a:r>
          </a:p>
          <a:p>
            <a:r>
              <a:rPr lang="uk-UA" sz="1600" b="0" i="0" u="none" strike="noStrike" dirty="0" err="1">
                <a:solidFill>
                  <a:srgbClr val="000000"/>
                </a:solidFill>
                <a:effectLst/>
                <a:latin typeface="Times New Roman" panose="02020603050405020304" pitchFamily="18" charset="0"/>
                <a:cs typeface="Times New Roman" panose="02020603050405020304" pitchFamily="18" charset="0"/>
              </a:rPr>
              <a:t>ВК</a:t>
            </a:r>
            <a:r>
              <a:rPr lang="uk-UA" sz="1600" b="0" i="0" u="none" strike="noStrike" dirty="0">
                <a:solidFill>
                  <a:srgbClr val="000000"/>
                </a:solidFill>
                <a:effectLst/>
                <a:latin typeface="Times New Roman" panose="02020603050405020304" pitchFamily="18" charset="0"/>
                <a:cs typeface="Times New Roman" panose="02020603050405020304" pitchFamily="18" charset="0"/>
              </a:rPr>
              <a:t> «Імідж лікаря»</a:t>
            </a:r>
          </a:p>
          <a:p>
            <a:r>
              <a:rPr lang="uk-UA" sz="1600" b="0" i="0" u="none" strike="noStrike" dirty="0" err="1">
                <a:solidFill>
                  <a:srgbClr val="000000"/>
                </a:solidFill>
                <a:effectLst/>
                <a:latin typeface="Times New Roman" panose="02020603050405020304" pitchFamily="18" charset="0"/>
                <a:cs typeface="Times New Roman" panose="02020603050405020304" pitchFamily="18" charset="0"/>
              </a:rPr>
              <a:t>ВК</a:t>
            </a:r>
            <a:r>
              <a:rPr lang="uk-UA" sz="1600" b="0" i="0" u="none" strike="noStrike" dirty="0">
                <a:solidFill>
                  <a:srgbClr val="000000"/>
                </a:solidFill>
                <a:effectLst/>
                <a:latin typeface="Times New Roman" panose="02020603050405020304" pitchFamily="18" charset="0"/>
                <a:cs typeface="Times New Roman" panose="02020603050405020304" pitchFamily="18" charset="0"/>
              </a:rPr>
              <a:t> «Політологія»</a:t>
            </a:r>
          </a:p>
          <a:p>
            <a:r>
              <a:rPr lang="uk-UA" sz="1600" b="0" i="0" u="none" strike="noStrike" dirty="0" err="1">
                <a:solidFill>
                  <a:srgbClr val="000000"/>
                </a:solidFill>
                <a:effectLst/>
                <a:latin typeface="Times New Roman" panose="02020603050405020304" pitchFamily="18" charset="0"/>
                <a:cs typeface="Times New Roman" panose="02020603050405020304" pitchFamily="18" charset="0"/>
              </a:rPr>
              <a:t>ВК</a:t>
            </a:r>
            <a:r>
              <a:rPr lang="uk-UA" sz="1600" b="0" i="0" u="none" strike="noStrike" dirty="0">
                <a:solidFill>
                  <a:srgbClr val="000000"/>
                </a:solidFill>
                <a:effectLst/>
                <a:latin typeface="Times New Roman" panose="02020603050405020304" pitchFamily="18" charset="0"/>
                <a:cs typeface="Times New Roman" panose="02020603050405020304" pitchFamily="18" charset="0"/>
              </a:rPr>
              <a:t> «Теорія і практика професійної </a:t>
            </a:r>
            <a:r>
              <a:rPr lang="uk-UA" sz="1600" b="0" i="0" u="none" strike="noStrike" dirty="0" err="1">
                <a:solidFill>
                  <a:srgbClr val="000000"/>
                </a:solidFill>
                <a:effectLst/>
                <a:latin typeface="Times New Roman" panose="02020603050405020304" pitchFamily="18" charset="0"/>
                <a:cs typeface="Times New Roman" panose="02020603050405020304" pitchFamily="18" charset="0"/>
              </a:rPr>
              <a:t>мовної</a:t>
            </a:r>
            <a:r>
              <a:rPr lang="uk-UA" sz="1600" b="0" i="0" u="none" strike="noStrike" dirty="0">
                <a:solidFill>
                  <a:srgbClr val="000000"/>
                </a:solidFill>
                <a:effectLst/>
                <a:latin typeface="Times New Roman" panose="02020603050405020304" pitchFamily="18" charset="0"/>
                <a:cs typeface="Times New Roman" panose="02020603050405020304" pitchFamily="18" charset="0"/>
              </a:rPr>
              <a:t> комунікації»</a:t>
            </a:r>
          </a:p>
          <a:p>
            <a:r>
              <a:rPr lang="uk-UA" sz="1600" b="0" i="0" u="none" strike="noStrike" dirty="0" err="1">
                <a:solidFill>
                  <a:srgbClr val="000000"/>
                </a:solidFill>
                <a:effectLst/>
                <a:latin typeface="Times New Roman" panose="02020603050405020304" pitchFamily="18" charset="0"/>
                <a:cs typeface="Times New Roman" panose="02020603050405020304" pitchFamily="18" charset="0"/>
              </a:rPr>
              <a:t>ВК</a:t>
            </a:r>
            <a:r>
              <a:rPr lang="uk-UA" sz="1600" b="0" i="0" u="none" strike="noStrike" dirty="0">
                <a:solidFill>
                  <a:srgbClr val="000000"/>
                </a:solidFill>
                <a:effectLst/>
                <a:latin typeface="Times New Roman" panose="02020603050405020304" pitchFamily="18" charset="0"/>
                <a:cs typeface="Times New Roman" panose="02020603050405020304" pitchFamily="18" charset="0"/>
              </a:rPr>
              <a:t> «Українська медична термінологія»</a:t>
            </a:r>
          </a:p>
          <a:p>
            <a:r>
              <a:rPr lang="uk-UA" sz="1600" b="0" i="0" u="none" strike="noStrike" dirty="0" err="1">
                <a:solidFill>
                  <a:srgbClr val="000000"/>
                </a:solidFill>
                <a:effectLst/>
                <a:latin typeface="Times New Roman" panose="02020603050405020304" pitchFamily="18" charset="0"/>
                <a:cs typeface="Times New Roman" panose="02020603050405020304" pitchFamily="18" charset="0"/>
              </a:rPr>
              <a:t>ВК</a:t>
            </a:r>
            <a:r>
              <a:rPr lang="uk-UA" sz="1600" b="0" i="0" u="none" strike="noStrike" dirty="0">
                <a:solidFill>
                  <a:srgbClr val="000000"/>
                </a:solidFill>
                <a:effectLst/>
                <a:latin typeface="Times New Roman" panose="02020603050405020304" pitchFamily="18" charset="0"/>
                <a:cs typeface="Times New Roman" panose="02020603050405020304" pitchFamily="18" charset="0"/>
              </a:rPr>
              <a:t> «Соціологія та медична соціологія»</a:t>
            </a:r>
          </a:p>
          <a:p>
            <a:pPr marL="0" indent="0" algn="ctr">
              <a:buFont typeface="Wingdings 3" charset="2"/>
              <a:buNone/>
            </a:pPr>
            <a:r>
              <a:rPr lang="en-US" sz="1600" dirty="0">
                <a:solidFill>
                  <a:srgbClr val="000000"/>
                </a:solidFill>
                <a:latin typeface="Times New Roman" panose="02020603050405020304" pitchFamily="18" charset="0"/>
                <a:cs typeface="Times New Roman" panose="02020603050405020304" pitchFamily="18" charset="0"/>
              </a:rPr>
              <a:t> </a:t>
            </a:r>
            <a:br>
              <a:rPr lang="uk-UA" sz="1600" dirty="0">
                <a:solidFill>
                  <a:srgbClr val="000000"/>
                </a:solidFill>
                <a:latin typeface="Times New Roman" panose="02020603050405020304" pitchFamily="18" charset="0"/>
                <a:cs typeface="Times New Roman" panose="02020603050405020304" pitchFamily="18" charset="0"/>
              </a:rPr>
            </a:br>
            <a:br>
              <a:rPr lang="uk-UA" sz="1600" dirty="0">
                <a:solidFill>
                  <a:srgbClr val="000000"/>
                </a:solidFill>
                <a:latin typeface="Times New Roman" panose="02020603050405020304" pitchFamily="18" charset="0"/>
                <a:cs typeface="Times New Roman" panose="02020603050405020304" pitchFamily="18" charset="0"/>
              </a:rPr>
            </a:br>
            <a:r>
              <a:rPr lang="uk-UA" sz="1600" dirty="0">
                <a:solidFill>
                  <a:srgbClr val="000000"/>
                </a:solidFill>
                <a:latin typeface="Times New Roman" panose="02020603050405020304" pitchFamily="18" charset="0"/>
                <a:cs typeface="Times New Roman" panose="02020603050405020304" pitchFamily="18" charset="0"/>
              </a:rPr>
              <a:t> 92% здобувачів зазначили, що їхній рівень теоретичної підготовки підвищився після завершення дисципліни</a:t>
            </a:r>
          </a:p>
          <a:p>
            <a:r>
              <a:rPr lang="uk-UA" sz="1600" dirty="0">
                <a:solidFill>
                  <a:srgbClr val="000000"/>
                </a:solidFill>
                <a:latin typeface="Times New Roman" panose="02020603050405020304" pitchFamily="18" charset="0"/>
                <a:cs typeface="Times New Roman" panose="02020603050405020304" pitchFamily="18" charset="0"/>
              </a:rPr>
              <a:t>88% здобувачів відзначили покращення практичних навичок</a:t>
            </a:r>
          </a:p>
          <a:p>
            <a:r>
              <a:rPr lang="uk-UA" sz="1600" dirty="0">
                <a:solidFill>
                  <a:srgbClr val="000000"/>
                </a:solidFill>
                <a:latin typeface="Times New Roman" panose="02020603050405020304" pitchFamily="18" charset="0"/>
                <a:cs typeface="Times New Roman" panose="02020603050405020304" pitchFamily="18" charset="0"/>
              </a:rPr>
              <a:t>94% здобувачів готові рекомендувати кафедру іншим.</a:t>
            </a:r>
          </a:p>
          <a:p>
            <a:endParaRPr lang="ru-RU" sz="1800" b="0" i="0" u="none" strike="noStrike" dirty="0">
              <a:solidFill>
                <a:srgbClr val="000000"/>
              </a:solidFill>
              <a:effectLst/>
              <a:latin typeface="Times New Roman" panose="02020603050405020304" pitchFamily="18" charset="0"/>
            </a:endParaRPr>
          </a:p>
          <a:p>
            <a:endParaRPr lang="ru-RU" sz="1800" b="0" i="0" u="none" strike="noStrike"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33656106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E2117D-99A5-B723-7499-45F1800590F3}"/>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C9BC7D7E-159B-9606-7DF5-D60733A15F8A}"/>
              </a:ext>
            </a:extLst>
          </p:cNvPr>
          <p:cNvSpPr>
            <a:spLocks noGrp="1"/>
          </p:cNvSpPr>
          <p:nvPr>
            <p:ph type="title"/>
          </p:nvPr>
        </p:nvSpPr>
        <p:spPr>
          <a:xfrm>
            <a:off x="933061" y="88809"/>
            <a:ext cx="7893697" cy="800126"/>
          </a:xfrm>
        </p:spPr>
        <p:txBody>
          <a:bodyPr>
            <a:normAutofit/>
          </a:bodyPr>
          <a:lstStyle/>
          <a:p>
            <a:pPr algn="ctr"/>
            <a:r>
              <a:rPr lang="uk-UA" b="1" dirty="0">
                <a:latin typeface="Times New Roman" panose="02020603050405020304" pitchFamily="18" charset="0"/>
                <a:cs typeface="Times New Roman" panose="02020603050405020304" pitchFamily="18" charset="0"/>
              </a:rPr>
              <a:t>Кафедра травматології та ортопедії</a:t>
            </a:r>
          </a:p>
        </p:txBody>
      </p:sp>
      <p:sp>
        <p:nvSpPr>
          <p:cNvPr id="5" name="Місце для вмісту 2">
            <a:extLst>
              <a:ext uri="{FF2B5EF4-FFF2-40B4-BE49-F238E27FC236}">
                <a16:creationId xmlns:a16="http://schemas.microsoft.com/office/drawing/2014/main" id="{236EA7EE-4F90-75D0-D473-0FB181718F14}"/>
              </a:ext>
            </a:extLst>
          </p:cNvPr>
          <p:cNvSpPr txBox="1">
            <a:spLocks/>
          </p:cNvSpPr>
          <p:nvPr/>
        </p:nvSpPr>
        <p:spPr>
          <a:xfrm>
            <a:off x="2622166" y="800126"/>
            <a:ext cx="6377750" cy="5969065"/>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ctr">
              <a:lnSpc>
                <a:spcPct val="120000"/>
              </a:lnSpc>
              <a:spcBef>
                <a:spcPts val="0"/>
              </a:spcBef>
              <a:buNone/>
            </a:pPr>
            <a:r>
              <a:rPr lang="uk-UA" sz="1700" u="sng" dirty="0">
                <a:solidFill>
                  <a:schemeClr val="tx1"/>
                </a:solidFill>
                <a:latin typeface="Times New Roman" panose="02020603050405020304" pitchFamily="18" charset="0"/>
                <a:cs typeface="Times New Roman" panose="02020603050405020304" pitchFamily="18" charset="0"/>
              </a:rPr>
              <a:t>Опитування містить лише 14 респондентів, тому результати є орієнтовними.</a:t>
            </a:r>
          </a:p>
          <a:p>
            <a:pPr marL="0" indent="0">
              <a:lnSpc>
                <a:spcPct val="120000"/>
              </a:lnSpc>
              <a:spcBef>
                <a:spcPts val="0"/>
              </a:spcBef>
              <a:buNone/>
            </a:pPr>
            <a:r>
              <a:rPr lang="uk-UA" sz="1700" dirty="0">
                <a:solidFill>
                  <a:schemeClr val="tx1"/>
                </a:solidFill>
                <a:latin typeface="Times New Roman" panose="02020603050405020304" pitchFamily="18" charset="0"/>
                <a:cs typeface="Times New Roman" panose="02020603050405020304" pitchFamily="18" charset="0"/>
              </a:rPr>
              <a:t>Задоволеність кафедрою та викладачами</a:t>
            </a:r>
          </a:p>
          <a:p>
            <a:pPr>
              <a:lnSpc>
                <a:spcPct val="120000"/>
              </a:lnSpc>
              <a:spcBef>
                <a:spcPts val="0"/>
              </a:spcBef>
            </a:pPr>
            <a:r>
              <a:rPr lang="uk-UA" sz="1900" dirty="0">
                <a:solidFill>
                  <a:schemeClr val="tx1"/>
                </a:solidFill>
                <a:latin typeface="Times New Roman" panose="02020603050405020304" pitchFamily="18" charset="0"/>
                <a:cs typeface="Times New Roman" panose="02020603050405020304" pitchFamily="18" charset="0"/>
              </a:rPr>
              <a:t>100% респондентів відповіли, що рекомендували б кафедру іншим здобувачам.</a:t>
            </a:r>
          </a:p>
          <a:p>
            <a:pPr>
              <a:lnSpc>
                <a:spcPct val="120000"/>
              </a:lnSpc>
              <a:spcBef>
                <a:spcPts val="0"/>
              </a:spcBef>
            </a:pPr>
            <a:r>
              <a:rPr lang="uk-UA" sz="1900" dirty="0">
                <a:solidFill>
                  <a:schemeClr val="tx1"/>
                </a:solidFill>
                <a:latin typeface="Times New Roman" panose="02020603050405020304" pitchFamily="18" charset="0"/>
                <a:cs typeface="Times New Roman" panose="02020603050405020304" pitchFamily="18" charset="0"/>
              </a:rPr>
              <a:t>93% (13 з 14) вказали, що їхня практична підготовка покращилася, і всі (100%) підтвердили зростання теоретичних знань.</a:t>
            </a:r>
          </a:p>
          <a:p>
            <a:pPr marL="0" indent="0">
              <a:lnSpc>
                <a:spcPct val="120000"/>
              </a:lnSpc>
              <a:spcBef>
                <a:spcPts val="0"/>
              </a:spcBef>
              <a:buNone/>
            </a:pPr>
            <a:r>
              <a:rPr lang="uk-UA" sz="1700" dirty="0">
                <a:solidFill>
                  <a:schemeClr val="tx1"/>
                </a:solidFill>
                <a:latin typeface="Times New Roman" panose="02020603050405020304" pitchFamily="18" charset="0"/>
                <a:cs typeface="Times New Roman" panose="02020603050405020304" pitchFamily="18" charset="0"/>
              </a:rPr>
              <a:t>Фактори позитивної оцінки</a:t>
            </a:r>
          </a:p>
          <a:p>
            <a:pPr>
              <a:lnSpc>
                <a:spcPct val="120000"/>
              </a:lnSpc>
              <a:spcBef>
                <a:spcPts val="0"/>
              </a:spcBef>
            </a:pPr>
            <a:r>
              <a:rPr lang="uk-UA" sz="1900" dirty="0">
                <a:solidFill>
                  <a:schemeClr val="tx1"/>
                </a:solidFill>
                <a:latin typeface="Times New Roman" panose="02020603050405020304" pitchFamily="18" charset="0"/>
                <a:cs typeface="Times New Roman" panose="02020603050405020304" pitchFamily="18" charset="0"/>
              </a:rPr>
              <a:t>Найчастіше згадувалась педагогічна майстерність викладачів та їхнє вміння ефективно передавати знання.</a:t>
            </a:r>
          </a:p>
          <a:p>
            <a:pPr>
              <a:lnSpc>
                <a:spcPct val="120000"/>
              </a:lnSpc>
              <a:spcBef>
                <a:spcPts val="0"/>
              </a:spcBef>
            </a:pPr>
            <a:r>
              <a:rPr lang="uk-UA" sz="1900" dirty="0">
                <a:solidFill>
                  <a:schemeClr val="tx1"/>
                </a:solidFill>
                <a:latin typeface="Times New Roman" panose="02020603050405020304" pitchFamily="18" charset="0"/>
                <a:cs typeface="Times New Roman" panose="02020603050405020304" pitchFamily="18" charset="0"/>
              </a:rPr>
              <a:t>Також важливими були залученість здобувачів, інноваційні методики та комунікаційні навички.</a:t>
            </a:r>
          </a:p>
          <a:p>
            <a:pPr marL="0" indent="0">
              <a:lnSpc>
                <a:spcPct val="120000"/>
              </a:lnSpc>
              <a:spcBef>
                <a:spcPts val="0"/>
              </a:spcBef>
              <a:buNone/>
            </a:pPr>
            <a:r>
              <a:rPr lang="uk-UA" sz="1700" dirty="0">
                <a:solidFill>
                  <a:schemeClr val="tx1"/>
                </a:solidFill>
                <a:latin typeface="Times New Roman" panose="02020603050405020304" pitchFamily="18" charset="0"/>
                <a:cs typeface="Times New Roman" panose="02020603050405020304" pitchFamily="18" charset="0"/>
              </a:rPr>
              <a:t>Негативні аспекти</a:t>
            </a:r>
          </a:p>
          <a:p>
            <a:pPr>
              <a:lnSpc>
                <a:spcPct val="120000"/>
              </a:lnSpc>
              <a:spcBef>
                <a:spcPts val="0"/>
              </a:spcBef>
            </a:pPr>
            <a:r>
              <a:rPr lang="uk-UA" sz="1900" dirty="0">
                <a:solidFill>
                  <a:schemeClr val="tx1"/>
                </a:solidFill>
                <a:latin typeface="Times New Roman" panose="02020603050405020304" pitchFamily="18" charset="0"/>
                <a:cs typeface="Times New Roman" panose="02020603050405020304" pitchFamily="18" charset="0"/>
              </a:rPr>
              <a:t>Лише 2 з 14 респондентів вказали на недоліки, зокрема застарілі методи навчання та технічну базу.</a:t>
            </a:r>
          </a:p>
          <a:p>
            <a:pPr marL="0" indent="0">
              <a:lnSpc>
                <a:spcPct val="120000"/>
              </a:lnSpc>
              <a:spcBef>
                <a:spcPts val="0"/>
              </a:spcBef>
              <a:buNone/>
            </a:pPr>
            <a:endParaRPr lang="uk-UA" sz="1700" dirty="0">
              <a:solidFill>
                <a:schemeClr val="tx1"/>
              </a:solidFill>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r>
              <a:rPr lang="uk-UA" sz="1700" dirty="0">
                <a:solidFill>
                  <a:schemeClr val="tx1"/>
                </a:solidFill>
                <a:latin typeface="Times New Roman" panose="02020603050405020304" pitchFamily="18" charset="0"/>
                <a:cs typeface="Times New Roman" panose="02020603050405020304" pitchFamily="18" charset="0"/>
              </a:rPr>
              <a:t>Загальний висновок: кафедра отримала високий рівень задоволеності серед респондентів. Здобувачі цінують якість викладання, але є поодинокі зауваження щодо оновлення методик та технічного забезпечення.</a:t>
            </a:r>
          </a:p>
          <a:p>
            <a:pPr marL="0" indent="0" algn="ctr">
              <a:buFont typeface="Wingdings 3" charset="2"/>
              <a:buNone/>
            </a:pPr>
            <a:endParaRPr lang="uk-UA" sz="1600" b="1" u="sng" dirty="0">
              <a:cs typeface="Times New Roman" panose="02020603050405020304" pitchFamily="18" charset="0"/>
            </a:endParaRPr>
          </a:p>
        </p:txBody>
      </p:sp>
      <p:pic>
        <p:nvPicPr>
          <p:cNvPr id="6" name="Рисунок 5">
            <a:extLst>
              <a:ext uri="{FF2B5EF4-FFF2-40B4-BE49-F238E27FC236}">
                <a16:creationId xmlns:a16="http://schemas.microsoft.com/office/drawing/2014/main" id="{37684308-067C-6A68-48E8-038233FDF3D7}"/>
              </a:ext>
            </a:extLst>
          </p:cNvPr>
          <p:cNvPicPr>
            <a:picLocks noChangeAspect="1"/>
          </p:cNvPicPr>
          <p:nvPr/>
        </p:nvPicPr>
        <p:blipFill>
          <a:blip r:embed="rId2"/>
          <a:stretch>
            <a:fillRect/>
          </a:stretch>
        </p:blipFill>
        <p:spPr>
          <a:xfrm>
            <a:off x="77278" y="0"/>
            <a:ext cx="682625" cy="800126"/>
          </a:xfrm>
          <a:prstGeom prst="rect">
            <a:avLst/>
          </a:prstGeom>
        </p:spPr>
      </p:pic>
      <p:sp>
        <p:nvSpPr>
          <p:cNvPr id="4" name="Місце для вмісту 2">
            <a:extLst>
              <a:ext uri="{FF2B5EF4-FFF2-40B4-BE49-F238E27FC236}">
                <a16:creationId xmlns:a16="http://schemas.microsoft.com/office/drawing/2014/main" id="{6BD3813A-7B44-1DBE-A789-EE531F2D282A}"/>
              </a:ext>
            </a:extLst>
          </p:cNvPr>
          <p:cNvSpPr txBox="1">
            <a:spLocks/>
          </p:cNvSpPr>
          <p:nvPr/>
        </p:nvSpPr>
        <p:spPr>
          <a:xfrm>
            <a:off x="249039" y="1323501"/>
            <a:ext cx="2298483" cy="2105499"/>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pPr>
            <a:r>
              <a:rPr lang="ru-RU" sz="1600" b="1" u="sng" dirty="0" err="1">
                <a:latin typeface="Times New Roman" panose="02020603050405020304" pitchFamily="18" charset="0"/>
                <a:cs typeface="Times New Roman" panose="02020603050405020304" pitchFamily="18" charset="0"/>
              </a:rPr>
              <a:t>Дисципліни</a:t>
            </a:r>
            <a:r>
              <a:rPr lang="ru-RU" sz="1600" b="1" u="sng" dirty="0">
                <a:latin typeface="Times New Roman" panose="02020603050405020304" pitchFamily="18" charset="0"/>
                <a:cs typeface="Times New Roman" panose="02020603050405020304" pitchFamily="18" charset="0"/>
              </a:rPr>
              <a:t>, </a:t>
            </a:r>
            <a:r>
              <a:rPr lang="ru-RU" sz="1600" b="1" u="sng" dirty="0" err="1">
                <a:latin typeface="Times New Roman" panose="02020603050405020304" pitchFamily="18" charset="0"/>
                <a:cs typeface="Times New Roman" panose="02020603050405020304" pitchFamily="18" charset="0"/>
              </a:rPr>
              <a:t>що</a:t>
            </a:r>
            <a:r>
              <a:rPr lang="ru-RU" sz="1600" b="1" u="sng" dirty="0">
                <a:latin typeface="Times New Roman" panose="02020603050405020304" pitchFamily="18" charset="0"/>
                <a:cs typeface="Times New Roman" panose="02020603050405020304" pitchFamily="18" charset="0"/>
              </a:rPr>
              <a:t> </a:t>
            </a:r>
            <a:r>
              <a:rPr lang="ru-RU" sz="1600" b="1" u="sng" dirty="0" err="1">
                <a:latin typeface="Times New Roman" panose="02020603050405020304" pitchFamily="18" charset="0"/>
                <a:cs typeface="Times New Roman" panose="02020603050405020304" pitchFamily="18" charset="0"/>
              </a:rPr>
              <a:t>викладають</a:t>
            </a:r>
            <a:r>
              <a:rPr lang="ru-RU" sz="1600" b="1" u="sng" dirty="0">
                <a:latin typeface="Times New Roman" panose="02020603050405020304" pitchFamily="18" charset="0"/>
                <a:cs typeface="Times New Roman" panose="02020603050405020304" pitchFamily="18" charset="0"/>
              </a:rPr>
              <a:t> :</a:t>
            </a:r>
          </a:p>
          <a:p>
            <a:r>
              <a:rPr lang="ru-RU" sz="1600" b="0" i="0" u="none" strike="noStrike" dirty="0" err="1">
                <a:solidFill>
                  <a:srgbClr val="000000"/>
                </a:solidFill>
                <a:effectLst/>
                <a:latin typeface="Times New Roman" panose="02020603050405020304" pitchFamily="18" charset="0"/>
                <a:cs typeface="Times New Roman" panose="02020603050405020304" pitchFamily="18" charset="0"/>
              </a:rPr>
              <a:t>Травматологія</a:t>
            </a:r>
            <a:r>
              <a:rPr lang="ru-RU" sz="1600" b="0" i="0" u="none" strike="noStrike" dirty="0">
                <a:solidFill>
                  <a:srgbClr val="000000"/>
                </a:solidFill>
                <a:effectLst/>
                <a:latin typeface="Times New Roman" panose="02020603050405020304" pitchFamily="18" charset="0"/>
                <a:cs typeface="Times New Roman" panose="02020603050405020304" pitchFamily="18" charset="0"/>
              </a:rPr>
              <a:t> і </a:t>
            </a:r>
            <a:r>
              <a:rPr lang="ru-RU" sz="1600" b="0" i="0" u="none" strike="noStrike" dirty="0" err="1">
                <a:solidFill>
                  <a:srgbClr val="000000"/>
                </a:solidFill>
                <a:effectLst/>
                <a:latin typeface="Times New Roman" panose="02020603050405020304" pitchFamily="18" charset="0"/>
                <a:cs typeface="Times New Roman" panose="02020603050405020304" pitchFamily="18" charset="0"/>
              </a:rPr>
              <a:t>ортопедія</a:t>
            </a:r>
            <a:endParaRPr lang="ru-RU" sz="1600" b="0" i="0" u="none" strike="noStrike" dirty="0">
              <a:solidFill>
                <a:srgbClr val="000000"/>
              </a:solidFill>
              <a:effectLst/>
              <a:latin typeface="Times New Roman" panose="02020603050405020304" pitchFamily="18" charset="0"/>
              <a:cs typeface="Times New Roman" panose="02020603050405020304" pitchFamily="18" charset="0"/>
            </a:endParaRPr>
          </a:p>
          <a:p>
            <a:r>
              <a:rPr lang="ru-RU" sz="1600" b="0" i="0" u="none" strike="noStrike" dirty="0" err="1">
                <a:solidFill>
                  <a:srgbClr val="000000"/>
                </a:solidFill>
                <a:effectLst/>
                <a:latin typeface="Times New Roman" panose="02020603050405020304" pitchFamily="18" charset="0"/>
                <a:cs typeface="Times New Roman" panose="02020603050405020304" pitchFamily="18" charset="0"/>
              </a:rPr>
              <a:t>Воєнно-польова</a:t>
            </a:r>
            <a:r>
              <a:rPr lang="ru-RU" sz="1600" b="0" i="0" u="none" strike="noStrike" dirty="0">
                <a:solidFill>
                  <a:srgbClr val="000000"/>
                </a:solidFill>
                <a:effectLst/>
                <a:latin typeface="Times New Roman" panose="02020603050405020304" pitchFamily="18" charset="0"/>
                <a:cs typeface="Times New Roman" panose="02020603050405020304" pitchFamily="18" charset="0"/>
              </a:rPr>
              <a:t> </a:t>
            </a:r>
            <a:r>
              <a:rPr lang="ru-RU" sz="1600" b="0" i="0" u="none" strike="noStrike" dirty="0" err="1">
                <a:solidFill>
                  <a:srgbClr val="000000"/>
                </a:solidFill>
                <a:effectLst/>
                <a:latin typeface="Times New Roman" panose="02020603050405020304" pitchFamily="18" charset="0"/>
                <a:cs typeface="Times New Roman" panose="02020603050405020304" pitchFamily="18" charset="0"/>
              </a:rPr>
              <a:t>хірургія</a:t>
            </a:r>
            <a:endParaRPr lang="ru-RU" sz="1600" b="0" i="0" u="none" strike="noStrike" dirty="0">
              <a:solidFill>
                <a:srgbClr val="000000"/>
              </a:solidFill>
              <a:effectLst/>
              <a:latin typeface="Times New Roman" panose="02020603050405020304" pitchFamily="18" charset="0"/>
              <a:cs typeface="Times New Roman" panose="02020603050405020304" pitchFamily="18" charset="0"/>
            </a:endParaRPr>
          </a:p>
          <a:p>
            <a:endParaRPr lang="ru-RU" sz="1800" b="0" i="0" u="none" strike="noStrike"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33861627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1CAC5C-4A57-05C1-4A22-D26C6B75D4C2}"/>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1F6FA6F4-E20D-AC21-72D1-1A2203DA8D01}"/>
              </a:ext>
            </a:extLst>
          </p:cNvPr>
          <p:cNvSpPr>
            <a:spLocks noGrp="1"/>
          </p:cNvSpPr>
          <p:nvPr>
            <p:ph type="title"/>
          </p:nvPr>
        </p:nvSpPr>
        <p:spPr>
          <a:xfrm>
            <a:off x="1209368" y="249303"/>
            <a:ext cx="7688824" cy="1291329"/>
          </a:xfrm>
        </p:spPr>
        <p:txBody>
          <a:bodyPr>
            <a:normAutofit/>
          </a:bodyPr>
          <a:lstStyle/>
          <a:p>
            <a:pPr algn="ctr"/>
            <a:r>
              <a:rPr lang="uk-UA" b="1" dirty="0">
                <a:latin typeface="Times New Roman" panose="02020603050405020304" pitchFamily="18" charset="0"/>
                <a:cs typeface="Times New Roman" panose="02020603050405020304" pitchFamily="18" charset="0"/>
              </a:rPr>
              <a:t>Кафедра загальної та клінічної фармакології та фармакогнозії</a:t>
            </a:r>
          </a:p>
        </p:txBody>
      </p:sp>
      <p:sp>
        <p:nvSpPr>
          <p:cNvPr id="5" name="Місце для вмісту 2">
            <a:extLst>
              <a:ext uri="{FF2B5EF4-FFF2-40B4-BE49-F238E27FC236}">
                <a16:creationId xmlns:a16="http://schemas.microsoft.com/office/drawing/2014/main" id="{612774A4-93C7-E828-48C6-579F79B35A30}"/>
              </a:ext>
            </a:extLst>
          </p:cNvPr>
          <p:cNvSpPr txBox="1">
            <a:spLocks/>
          </p:cNvSpPr>
          <p:nvPr/>
        </p:nvSpPr>
        <p:spPr>
          <a:xfrm>
            <a:off x="3815634" y="1540632"/>
            <a:ext cx="4925242" cy="5068065"/>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buFont typeface="Wingdings" panose="05000000000000000000" pitchFamily="2" charset="2"/>
              <a:buChar char="Ø"/>
            </a:pPr>
            <a:r>
              <a:rPr lang="uk-UA" sz="1600" dirty="0">
                <a:latin typeface="Times New Roman" panose="02020603050405020304" pitchFamily="18" charset="0"/>
                <a:cs typeface="Times New Roman" panose="02020603050405020304" pitchFamily="18" charset="0"/>
              </a:rPr>
              <a:t>Основними факторами, що вплинули на позитивну оцінку кафедри, стали </a:t>
            </a:r>
            <a:r>
              <a:rPr lang="uk-UA" sz="1600" b="1" dirty="0">
                <a:latin typeface="Times New Roman" panose="02020603050405020304" pitchFamily="18" charset="0"/>
                <a:cs typeface="Times New Roman" panose="02020603050405020304" pitchFamily="18" charset="0"/>
              </a:rPr>
              <a:t>педагогічна майстерність</a:t>
            </a:r>
            <a:r>
              <a:rPr lang="uk-UA" sz="1600" dirty="0">
                <a:latin typeface="Times New Roman" panose="02020603050405020304" pitchFamily="18" charset="0"/>
                <a:cs typeface="Times New Roman" panose="02020603050405020304" pitchFamily="18" charset="0"/>
              </a:rPr>
              <a:t> викладачів (69% відповідей), яка включала ефективне передавання знань та використання різних методик навчання. </a:t>
            </a:r>
            <a:r>
              <a:rPr lang="uk-UA" sz="1600" b="1" dirty="0">
                <a:latin typeface="Times New Roman" panose="02020603050405020304" pitchFamily="18" charset="0"/>
                <a:cs typeface="Times New Roman" panose="02020603050405020304" pitchFamily="18" charset="0"/>
              </a:rPr>
              <a:t>Залученість здобувачів</a:t>
            </a:r>
            <a:r>
              <a:rPr lang="uk-UA" sz="1600" dirty="0">
                <a:latin typeface="Times New Roman" panose="02020603050405020304" pitchFamily="18" charset="0"/>
                <a:cs typeface="Times New Roman" panose="02020603050405020304" pitchFamily="18" charset="0"/>
              </a:rPr>
              <a:t> та їхня мотивація до навчання згадувалася в 12% відповідей, що свідчить про важливість активного залучення здобувачів освіти. </a:t>
            </a:r>
            <a:r>
              <a:rPr lang="uk-UA" sz="1600" b="1" dirty="0">
                <a:latin typeface="Times New Roman" panose="02020603050405020304" pitchFamily="18" charset="0"/>
                <a:cs typeface="Times New Roman" panose="02020603050405020304" pitchFamily="18" charset="0"/>
              </a:rPr>
              <a:t>Комунікаційні навички</a:t>
            </a:r>
            <a:r>
              <a:rPr lang="uk-UA" sz="1600" dirty="0">
                <a:latin typeface="Times New Roman" panose="02020603050405020304" pitchFamily="18" charset="0"/>
                <a:cs typeface="Times New Roman" panose="02020603050405020304" pitchFamily="18" charset="0"/>
              </a:rPr>
              <a:t> викладачів, їхня здатність налагоджувати ефективний діалог, а також </a:t>
            </a:r>
            <a:r>
              <a:rPr lang="uk-UA" sz="1600" b="1" dirty="0">
                <a:latin typeface="Times New Roman" panose="02020603050405020304" pitchFamily="18" charset="0"/>
                <a:cs typeface="Times New Roman" panose="02020603050405020304" pitchFamily="18" charset="0"/>
              </a:rPr>
              <a:t>етичні стандарти та повага до здобувачів</a:t>
            </a:r>
            <a:r>
              <a:rPr lang="uk-UA" sz="1600" dirty="0">
                <a:latin typeface="Times New Roman" panose="02020603050405020304" pitchFamily="18" charset="0"/>
                <a:cs typeface="Times New Roman" panose="02020603050405020304" pitchFamily="18" charset="0"/>
              </a:rPr>
              <a:t> разом набрали 19%, що підкреслює значення дружньої та професійної атмосфери під час навчального процесу.</a:t>
            </a:r>
            <a:endParaRPr lang="uk-UA" sz="1600" b="1" u="sng" dirty="0">
              <a:latin typeface="Times New Roman" panose="02020603050405020304" pitchFamily="18" charset="0"/>
              <a:cs typeface="Times New Roman" panose="02020603050405020304" pitchFamily="18" charset="0"/>
            </a:endParaRPr>
          </a:p>
          <a:p>
            <a:pPr marL="0" indent="0" algn="ctr">
              <a:buFont typeface="Wingdings 3" charset="2"/>
              <a:buNone/>
            </a:pPr>
            <a:endParaRPr lang="uk-UA" sz="1600" b="1" u="sng"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uk-UA" sz="1600" dirty="0">
                <a:latin typeface="Times New Roman" panose="02020603050405020304" pitchFamily="18" charset="0"/>
                <a:cs typeface="Times New Roman" panose="02020603050405020304" pitchFamily="18" charset="0"/>
              </a:rPr>
              <a:t>Більше половини здобувачів не мали негативного досвіду з кафедрою. </a:t>
            </a:r>
            <a:endParaRPr lang="uk-UA" sz="1600" b="1" u="sng" dirty="0">
              <a:latin typeface="Times New Roman" panose="02020603050405020304" pitchFamily="18" charset="0"/>
              <a:cs typeface="Times New Roman" panose="02020603050405020304" pitchFamily="18" charset="0"/>
            </a:endParaRPr>
          </a:p>
        </p:txBody>
      </p:sp>
      <p:pic>
        <p:nvPicPr>
          <p:cNvPr id="6" name="Рисунок 5">
            <a:extLst>
              <a:ext uri="{FF2B5EF4-FFF2-40B4-BE49-F238E27FC236}">
                <a16:creationId xmlns:a16="http://schemas.microsoft.com/office/drawing/2014/main" id="{164979D1-1EB3-3991-C86D-6F34C79FC370}"/>
              </a:ext>
            </a:extLst>
          </p:cNvPr>
          <p:cNvPicPr>
            <a:picLocks noChangeAspect="1"/>
          </p:cNvPicPr>
          <p:nvPr/>
        </p:nvPicPr>
        <p:blipFill>
          <a:blip r:embed="rId2"/>
          <a:stretch>
            <a:fillRect/>
          </a:stretch>
        </p:blipFill>
        <p:spPr>
          <a:xfrm>
            <a:off x="422785" y="401754"/>
            <a:ext cx="682625" cy="800126"/>
          </a:xfrm>
          <a:prstGeom prst="rect">
            <a:avLst/>
          </a:prstGeom>
        </p:spPr>
      </p:pic>
      <p:sp>
        <p:nvSpPr>
          <p:cNvPr id="7" name="TextBox 6">
            <a:extLst>
              <a:ext uri="{FF2B5EF4-FFF2-40B4-BE49-F238E27FC236}">
                <a16:creationId xmlns:a16="http://schemas.microsoft.com/office/drawing/2014/main" id="{24015E61-3AB1-DD20-E61A-6B7980FA8505}"/>
              </a:ext>
            </a:extLst>
          </p:cNvPr>
          <p:cNvSpPr txBox="1"/>
          <p:nvPr/>
        </p:nvSpPr>
        <p:spPr>
          <a:xfrm>
            <a:off x="422785" y="6271580"/>
            <a:ext cx="3220064" cy="369332"/>
          </a:xfrm>
          <a:prstGeom prst="rect">
            <a:avLst/>
          </a:prstGeom>
          <a:noFill/>
        </p:spPr>
        <p:txBody>
          <a:bodyPr wrap="square">
            <a:spAutoFit/>
          </a:bodyPr>
          <a:lstStyle/>
          <a:p>
            <a:r>
              <a:rPr lang="ru-RU" dirty="0" err="1">
                <a:latin typeface="Times New Roman" panose="02020603050405020304" pitchFamily="18" charset="0"/>
                <a:cs typeface="Times New Roman" panose="02020603050405020304" pitchFamily="18" charset="0"/>
              </a:rPr>
              <a:t>Кількість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респондентів</a:t>
            </a:r>
            <a:r>
              <a:rPr lang="ru-RU" dirty="0">
                <a:latin typeface="Times New Roman" panose="02020603050405020304" pitchFamily="18" charset="0"/>
                <a:cs typeface="Times New Roman" panose="02020603050405020304" pitchFamily="18" charset="0"/>
              </a:rPr>
              <a:t> -32</a:t>
            </a:r>
            <a:endParaRPr lang="ru-UA" dirty="0">
              <a:latin typeface="Times New Roman" panose="02020603050405020304" pitchFamily="18" charset="0"/>
              <a:cs typeface="Times New Roman" panose="02020603050405020304" pitchFamily="18" charset="0"/>
            </a:endParaRPr>
          </a:p>
        </p:txBody>
      </p:sp>
      <p:sp>
        <p:nvSpPr>
          <p:cNvPr id="4" name="Місце для вмісту 2">
            <a:extLst>
              <a:ext uri="{FF2B5EF4-FFF2-40B4-BE49-F238E27FC236}">
                <a16:creationId xmlns:a16="http://schemas.microsoft.com/office/drawing/2014/main" id="{C2388D9F-75A3-233D-EFAD-E7E83CFA92C0}"/>
              </a:ext>
            </a:extLst>
          </p:cNvPr>
          <p:cNvSpPr txBox="1">
            <a:spLocks/>
          </p:cNvSpPr>
          <p:nvPr/>
        </p:nvSpPr>
        <p:spPr>
          <a:xfrm>
            <a:off x="158620" y="1444751"/>
            <a:ext cx="3553055" cy="4687345"/>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uk-UA" sz="1800" b="1" u="sng" dirty="0">
                <a:latin typeface="Times New Roman" panose="02020603050405020304" pitchFamily="18" charset="0"/>
                <a:cs typeface="Times New Roman" panose="02020603050405020304" pitchFamily="18" charset="0"/>
              </a:rPr>
              <a:t>Дисципліни, що викладають :</a:t>
            </a:r>
          </a:p>
          <a:p>
            <a:pPr>
              <a:spcBef>
                <a:spcPts val="0"/>
              </a:spcBef>
            </a:pPr>
            <a:r>
              <a:rPr lang="uk-UA" sz="1800" b="0" i="0" u="none" strike="noStrike" dirty="0">
                <a:solidFill>
                  <a:srgbClr val="000000"/>
                </a:solidFill>
                <a:effectLst/>
                <a:latin typeface="Times New Roman" panose="02020603050405020304" pitchFamily="18" charset="0"/>
                <a:cs typeface="Times New Roman" panose="02020603050405020304" pitchFamily="18" charset="0"/>
              </a:rPr>
              <a:t>Фармакологія</a:t>
            </a:r>
          </a:p>
          <a:p>
            <a:pPr>
              <a:spcBef>
                <a:spcPts val="0"/>
              </a:spcBef>
            </a:pPr>
            <a:r>
              <a:rPr lang="uk-UA" sz="1800" b="0" i="0" u="none" strike="noStrike" dirty="0" err="1">
                <a:solidFill>
                  <a:srgbClr val="000000"/>
                </a:solidFill>
                <a:effectLst/>
                <a:latin typeface="Times New Roman" panose="02020603050405020304" pitchFamily="18" charset="0"/>
                <a:cs typeface="Times New Roman" panose="02020603050405020304" pitchFamily="18" charset="0"/>
              </a:rPr>
              <a:t>ВК</a:t>
            </a:r>
            <a:r>
              <a:rPr lang="uk-UA" sz="1800" b="0" i="0" u="none" strike="noStrike" dirty="0">
                <a:solidFill>
                  <a:srgbClr val="000000"/>
                </a:solidFill>
                <a:effectLst/>
                <a:latin typeface="Times New Roman" panose="02020603050405020304" pitchFamily="18" charset="0"/>
                <a:cs typeface="Times New Roman" panose="02020603050405020304" pitchFamily="18" charset="0"/>
              </a:rPr>
              <a:t> «Клінічна фармакологія»</a:t>
            </a:r>
          </a:p>
          <a:p>
            <a:pPr>
              <a:spcBef>
                <a:spcPts val="0"/>
              </a:spcBef>
            </a:pPr>
            <a:r>
              <a:rPr lang="uk-UA" sz="1800" b="0" i="0" u="none" strike="noStrike" dirty="0" err="1">
                <a:solidFill>
                  <a:srgbClr val="000000"/>
                </a:solidFill>
                <a:effectLst/>
                <a:latin typeface="Times New Roman" panose="02020603050405020304" pitchFamily="18" charset="0"/>
                <a:cs typeface="Times New Roman" panose="02020603050405020304" pitchFamily="18" charset="0"/>
              </a:rPr>
              <a:t>ВК</a:t>
            </a:r>
            <a:r>
              <a:rPr lang="uk-UA" sz="1800" b="0" i="0" u="none" strike="noStrike" dirty="0">
                <a:solidFill>
                  <a:srgbClr val="000000"/>
                </a:solidFill>
                <a:effectLst/>
                <a:latin typeface="Times New Roman" panose="02020603050405020304" pitchFamily="18" charset="0"/>
                <a:cs typeface="Times New Roman" panose="02020603050405020304" pitchFamily="18" charset="0"/>
              </a:rPr>
              <a:t> «Фармакогенетика та персоніфікована терапія»</a:t>
            </a:r>
          </a:p>
          <a:p>
            <a:pPr marL="0" indent="0">
              <a:spcBef>
                <a:spcPts val="0"/>
              </a:spcBef>
              <a:buNone/>
            </a:pPr>
            <a:br>
              <a:rPr lang="uk-UA" sz="1800" dirty="0">
                <a:solidFill>
                  <a:srgbClr val="000000"/>
                </a:solidFill>
                <a:latin typeface="Times New Roman" panose="02020603050405020304" pitchFamily="18" charset="0"/>
                <a:cs typeface="Times New Roman" panose="02020603050405020304" pitchFamily="18" charset="0"/>
              </a:rPr>
            </a:br>
            <a:r>
              <a:rPr lang="uk-UA" sz="1800" dirty="0">
                <a:solidFill>
                  <a:srgbClr val="000000"/>
                </a:solidFill>
                <a:latin typeface="Times New Roman" panose="02020603050405020304" pitchFamily="18" charset="0"/>
                <a:cs typeface="Times New Roman" panose="02020603050405020304" pitchFamily="18" charset="0"/>
              </a:rPr>
              <a:t> 100% здобувачів  зазначили, що їхній теоретичний рівень підготовки підвищився після проходження дисципліни.</a:t>
            </a:r>
          </a:p>
          <a:p>
            <a:pPr>
              <a:spcBef>
                <a:spcPts val="0"/>
              </a:spcBef>
            </a:pPr>
            <a:r>
              <a:rPr lang="uk-UA" sz="1800" dirty="0">
                <a:solidFill>
                  <a:srgbClr val="000000"/>
                </a:solidFill>
                <a:latin typeface="Times New Roman" panose="02020603050405020304" pitchFamily="18" charset="0"/>
                <a:cs typeface="Times New Roman" panose="02020603050405020304" pitchFamily="18" charset="0"/>
              </a:rPr>
              <a:t>84% респондентів визнали покращення практичних навичок.</a:t>
            </a:r>
          </a:p>
          <a:p>
            <a:pPr>
              <a:spcBef>
                <a:spcPts val="0"/>
              </a:spcBef>
            </a:pPr>
            <a:r>
              <a:rPr lang="uk-UA" sz="1800" dirty="0">
                <a:solidFill>
                  <a:srgbClr val="000000"/>
                </a:solidFill>
                <a:latin typeface="Times New Roman" panose="02020603050405020304" pitchFamily="18" charset="0"/>
                <a:cs typeface="Times New Roman" panose="02020603050405020304" pitchFamily="18" charset="0"/>
              </a:rPr>
              <a:t>84%  здобувачів рекомендували б кафедру іншим.</a:t>
            </a:r>
            <a:endParaRPr lang="uk-UA" sz="1800" b="0" i="0" u="none" strike="noStrike" dirty="0">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479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46C2F3-7C19-4A45-B938-54BB2CCB21C3}"/>
              </a:ext>
            </a:extLst>
          </p:cNvPr>
          <p:cNvSpPr>
            <a:spLocks noGrp="1"/>
          </p:cNvSpPr>
          <p:nvPr>
            <p:ph type="title"/>
          </p:nvPr>
        </p:nvSpPr>
        <p:spPr>
          <a:xfrm>
            <a:off x="628650" y="93306"/>
            <a:ext cx="7886700" cy="821095"/>
          </a:xfrm>
        </p:spPr>
        <p:txBody>
          <a:bodyPr>
            <a:normAutofit fontScale="90000"/>
          </a:bodyPr>
          <a:lstStyle/>
          <a:p>
            <a:pPr algn="ctr"/>
            <a:r>
              <a:rPr lang="uk-UA" b="1" i="1" dirty="0">
                <a:latin typeface="Times New Roman" panose="02020603050405020304" pitchFamily="18" charset="0"/>
                <a:cs typeface="Times New Roman" panose="02020603050405020304" pitchFamily="18" charset="0"/>
              </a:rPr>
              <a:t>Складові,  які впливали на негативну оцінку кафедри та викладача</a:t>
            </a:r>
            <a:endParaRPr lang="uk-UA" b="1" i="1" dirty="0"/>
          </a:p>
        </p:txBody>
      </p:sp>
      <p:sp>
        <p:nvSpPr>
          <p:cNvPr id="3" name="Місце для вмісту 2">
            <a:extLst>
              <a:ext uri="{FF2B5EF4-FFF2-40B4-BE49-F238E27FC236}">
                <a16:creationId xmlns:a16="http://schemas.microsoft.com/office/drawing/2014/main" id="{E8C31CE4-E4B0-487F-8A43-01A9DBD9FE56}"/>
              </a:ext>
            </a:extLst>
          </p:cNvPr>
          <p:cNvSpPr>
            <a:spLocks noGrp="1"/>
          </p:cNvSpPr>
          <p:nvPr>
            <p:ph idx="1"/>
          </p:nvPr>
        </p:nvSpPr>
        <p:spPr>
          <a:xfrm>
            <a:off x="307910" y="1026367"/>
            <a:ext cx="8528180" cy="5626360"/>
          </a:xfrm>
        </p:spPr>
        <p:txBody>
          <a:bodyPr>
            <a:normAutofit lnSpcReduction="10000"/>
          </a:bodyPr>
          <a:lstStyle/>
          <a:p>
            <a:pPr fontAlgn="ctr"/>
            <a:r>
              <a:rPr lang="uk-UA" b="1" u="sng" dirty="0">
                <a:latin typeface="Times New Roman" panose="02020603050405020304" pitchFamily="18" charset="0"/>
                <a:cs typeface="Times New Roman" panose="02020603050405020304" pitchFamily="18" charset="0"/>
              </a:rPr>
              <a:t>Використання застарілих технік навчання</a:t>
            </a:r>
          </a:p>
          <a:p>
            <a:pPr fontAlgn="ctr"/>
            <a:r>
              <a:rPr lang="uk-UA" b="1" u="sng" dirty="0">
                <a:latin typeface="Times New Roman" panose="02020603050405020304" pitchFamily="18" charset="0"/>
                <a:cs typeface="Times New Roman" panose="02020603050405020304" pitchFamily="18" charset="0"/>
              </a:rPr>
              <a:t>Використання застарілої технічної бази</a:t>
            </a:r>
            <a:r>
              <a:rPr lang="uk-UA" dirty="0">
                <a:latin typeface="Times New Roman" panose="02020603050405020304" pitchFamily="18" charset="0"/>
                <a:cs typeface="Times New Roman" panose="02020603050405020304" pitchFamily="18" charset="0"/>
              </a:rPr>
              <a:t>, відсутність доступу до сучасних </a:t>
            </a:r>
            <a:r>
              <a:rPr lang="uk-UA" dirty="0" err="1">
                <a:latin typeface="Times New Roman" panose="02020603050405020304" pitchFamily="18" charset="0"/>
                <a:cs typeface="Times New Roman" panose="02020603050405020304" pitchFamily="18" charset="0"/>
              </a:rPr>
              <a:t>аудиовізуальних</a:t>
            </a:r>
            <a:r>
              <a:rPr lang="uk-UA" dirty="0">
                <a:latin typeface="Times New Roman" panose="02020603050405020304" pitchFamily="18" charset="0"/>
                <a:cs typeface="Times New Roman" panose="02020603050405020304" pitchFamily="18" charset="0"/>
              </a:rPr>
              <a:t> засобів та манекенів</a:t>
            </a:r>
          </a:p>
          <a:p>
            <a:pPr fontAlgn="ctr"/>
            <a:r>
              <a:rPr lang="uk-UA" b="1" u="sng" dirty="0">
                <a:latin typeface="Times New Roman" panose="02020603050405020304" pitchFamily="18" charset="0"/>
                <a:cs typeface="Times New Roman" panose="02020603050405020304" pitchFamily="18" charset="0"/>
              </a:rPr>
              <a:t>Надмірний психологічний тиск на студентів</a:t>
            </a:r>
          </a:p>
          <a:p>
            <a:pPr fontAlgn="ctr"/>
            <a:r>
              <a:rPr lang="uk-UA" b="1" u="sng" dirty="0">
                <a:latin typeface="Times New Roman" panose="02020603050405020304" pitchFamily="18" charset="0"/>
                <a:cs typeface="Times New Roman" panose="02020603050405020304" pitchFamily="18" charset="0"/>
              </a:rPr>
              <a:t>Низький рівень кваліфікації викладача</a:t>
            </a:r>
            <a:r>
              <a:rPr lang="uk-UA" dirty="0">
                <a:latin typeface="Times New Roman" panose="02020603050405020304" pitchFamily="18" charset="0"/>
                <a:cs typeface="Times New Roman" panose="02020603050405020304" pitchFamily="18" charset="0"/>
              </a:rPr>
              <a:t>, відсутність сучасних знань з предмету</a:t>
            </a:r>
          </a:p>
          <a:p>
            <a:pPr fontAlgn="ctr"/>
            <a:r>
              <a:rPr lang="uk-UA" b="1" u="sng" dirty="0">
                <a:latin typeface="Times New Roman" panose="02020603050405020304" pitchFamily="18" charset="0"/>
                <a:cs typeface="Times New Roman" panose="02020603050405020304" pitchFamily="18" charset="0"/>
              </a:rPr>
              <a:t>Неетична поведінка та некоректне ставлення викладача щодо студентів</a:t>
            </a:r>
          </a:p>
          <a:p>
            <a:pPr fontAlgn="ctr"/>
            <a:r>
              <a:rPr lang="uk-UA" b="1" u="sng" dirty="0">
                <a:latin typeface="Times New Roman" panose="02020603050405020304" pitchFamily="18" charset="0"/>
                <a:cs typeface="Times New Roman" panose="02020603050405020304" pitchFamily="18" charset="0"/>
              </a:rPr>
              <a:t>Академічна </a:t>
            </a:r>
            <a:r>
              <a:rPr lang="uk-UA" b="1" u="sng" dirty="0" err="1">
                <a:latin typeface="Times New Roman" panose="02020603050405020304" pitchFamily="18" charset="0"/>
                <a:cs typeface="Times New Roman" panose="02020603050405020304" pitchFamily="18" charset="0"/>
              </a:rPr>
              <a:t>НЕдоброчесність</a:t>
            </a:r>
            <a:r>
              <a:rPr lang="uk-UA" b="1" u="sng" dirty="0">
                <a:latin typeface="Times New Roman" panose="02020603050405020304" pitchFamily="18" charset="0"/>
                <a:cs typeface="Times New Roman" panose="02020603050405020304" pitchFamily="18" charset="0"/>
              </a:rPr>
              <a:t> викладача </a:t>
            </a:r>
            <a:r>
              <a:rPr lang="uk-UA" dirty="0">
                <a:latin typeface="Times New Roman" panose="02020603050405020304" pitchFamily="18" charset="0"/>
                <a:cs typeface="Times New Roman" panose="02020603050405020304" pitchFamily="18" charset="0"/>
              </a:rPr>
              <a:t>(необ'єктивність та </a:t>
            </a:r>
            <a:r>
              <a:rPr lang="uk-UA" dirty="0" err="1">
                <a:latin typeface="Times New Roman" panose="02020603050405020304" pitchFamily="18" charset="0"/>
                <a:cs typeface="Times New Roman" panose="02020603050405020304" pitchFamily="18" charset="0"/>
              </a:rPr>
              <a:t>неаргументованість</a:t>
            </a:r>
            <a:r>
              <a:rPr lang="uk-UA" dirty="0">
                <a:latin typeface="Times New Roman" panose="02020603050405020304" pitchFamily="18" charset="0"/>
                <a:cs typeface="Times New Roman" panose="02020603050405020304" pitchFamily="18" charset="0"/>
              </a:rPr>
              <a:t> оцінювання, незрозумілість критеріїв оцінювання, упередженість під час оцінювання, несвоєчасне ознайомлення студентів із критеріями оцінювання тощо)</a:t>
            </a:r>
          </a:p>
          <a:p>
            <a:pPr fontAlgn="ctr"/>
            <a:r>
              <a:rPr lang="uk-UA" b="1" u="sng" dirty="0">
                <a:latin typeface="Times New Roman" panose="02020603050405020304" pitchFamily="18" charset="0"/>
                <a:cs typeface="Times New Roman" panose="02020603050405020304" pitchFamily="18" charset="0"/>
              </a:rPr>
              <a:t>Низька організаційна культура викладача </a:t>
            </a:r>
            <a:r>
              <a:rPr lang="uk-UA" dirty="0">
                <a:latin typeface="Times New Roman" panose="02020603050405020304" pitchFamily="18" charset="0"/>
                <a:cs typeface="Times New Roman" panose="02020603050405020304" pitchFamily="18" charset="0"/>
              </a:rPr>
              <a:t>(невчасний початок та завершення занять, не дотримання розкладу)  </a:t>
            </a:r>
          </a:p>
          <a:p>
            <a:pPr fontAlgn="ctr"/>
            <a:r>
              <a:rPr lang="uk-UA" dirty="0">
                <a:latin typeface="Times New Roman" panose="02020603050405020304" pitchFamily="18" charset="0"/>
                <a:cs typeface="Times New Roman" panose="02020603050405020304" pitchFamily="18" charset="0"/>
              </a:rPr>
              <a:t>Занадто високі вимоги від час проведення іспиту/ заліку</a:t>
            </a:r>
          </a:p>
          <a:p>
            <a:pPr fontAlgn="ctr"/>
            <a:r>
              <a:rPr lang="uk-UA" dirty="0">
                <a:latin typeface="Times New Roman" panose="02020603050405020304" pitchFamily="18" charset="0"/>
                <a:cs typeface="Times New Roman" panose="02020603050405020304" pitchFamily="18" charset="0"/>
              </a:rPr>
              <a:t>Перепони з боку викладача під час здачі дисципліни власними зусиллями</a:t>
            </a:r>
          </a:p>
          <a:p>
            <a:endParaRPr lang="uk-UA" dirty="0"/>
          </a:p>
        </p:txBody>
      </p:sp>
    </p:spTree>
    <p:extLst>
      <p:ext uri="{BB962C8B-B14F-4D97-AF65-F5344CB8AC3E}">
        <p14:creationId xmlns:p14="http://schemas.microsoft.com/office/powerpoint/2010/main" val="29668737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1D4D71-2DD5-6565-2CFC-641C6990C324}"/>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9CF4A699-02D3-7A08-3627-EA505BCC536F}"/>
              </a:ext>
            </a:extLst>
          </p:cNvPr>
          <p:cNvSpPr>
            <a:spLocks noGrp="1"/>
          </p:cNvSpPr>
          <p:nvPr>
            <p:ph type="title"/>
          </p:nvPr>
        </p:nvSpPr>
        <p:spPr>
          <a:xfrm>
            <a:off x="1115242" y="435703"/>
            <a:ext cx="7851777" cy="1077326"/>
          </a:xfrm>
        </p:spPr>
        <p:txBody>
          <a:bodyPr>
            <a:normAutofit fontScale="90000"/>
          </a:bodyPr>
          <a:lstStyle/>
          <a:p>
            <a:pPr algn="ctr"/>
            <a:r>
              <a:rPr lang="uk-UA" b="1" dirty="0">
                <a:latin typeface="Times New Roman" panose="02020603050405020304" pitchFamily="18" charset="0"/>
                <a:cs typeface="Times New Roman" panose="02020603050405020304" pitchFamily="18" charset="0"/>
              </a:rPr>
              <a:t>Кафедра фізичної реабілітації, спортивної медицини та фізичного виховання</a:t>
            </a:r>
          </a:p>
        </p:txBody>
      </p:sp>
      <p:sp>
        <p:nvSpPr>
          <p:cNvPr id="5" name="Місце для вмісту 2">
            <a:extLst>
              <a:ext uri="{FF2B5EF4-FFF2-40B4-BE49-F238E27FC236}">
                <a16:creationId xmlns:a16="http://schemas.microsoft.com/office/drawing/2014/main" id="{4F2073F9-F2D9-5EAC-F87A-A284A2F0250B}"/>
              </a:ext>
            </a:extLst>
          </p:cNvPr>
          <p:cNvSpPr txBox="1">
            <a:spLocks/>
          </p:cNvSpPr>
          <p:nvPr/>
        </p:nvSpPr>
        <p:spPr>
          <a:xfrm>
            <a:off x="3950208" y="1730262"/>
            <a:ext cx="4918485" cy="4819409"/>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uk-UA" sz="1600" dirty="0">
                <a:latin typeface="Times New Roman" panose="02020603050405020304" pitchFamily="18" charset="0"/>
                <a:cs typeface="Times New Roman" panose="02020603050405020304" pitchFamily="18" charset="0"/>
              </a:rPr>
              <a:t>Більшість здобувачів високо оцінили роботу кафедри, наголошуючи на її професіоналізмі, якості викладання та загальному позитивному враженні від навчання. </a:t>
            </a:r>
            <a:endParaRPr lang="en-US" sz="1600" b="1" dirty="0">
              <a:latin typeface="Times New Roman" panose="02020603050405020304" pitchFamily="18" charset="0"/>
              <a:cs typeface="Times New Roman" panose="02020603050405020304" pitchFamily="18" charset="0"/>
            </a:endParaRPr>
          </a:p>
          <a:p>
            <a:r>
              <a:rPr lang="uk-UA" sz="1600" dirty="0">
                <a:latin typeface="Times New Roman" panose="02020603050405020304" pitchFamily="18" charset="0"/>
                <a:cs typeface="Times New Roman" panose="02020603050405020304" pitchFamily="18" charset="0"/>
              </a:rPr>
              <a:t>Важливим аспектом також є захопливе подання матеріалу та мотивування здобувачів до активного навчання.</a:t>
            </a:r>
          </a:p>
          <a:p>
            <a:r>
              <a:rPr lang="uk-UA" sz="1600" dirty="0">
                <a:latin typeface="Times New Roman" panose="02020603050405020304" pitchFamily="18" charset="0"/>
                <a:cs typeface="Times New Roman" panose="02020603050405020304" pitchFamily="18" charset="0"/>
              </a:rPr>
              <a:t>Окремо варто підкреслити, що багато здобувачів назвали </a:t>
            </a:r>
            <a:r>
              <a:rPr lang="uk-UA" sz="1600" b="1" dirty="0">
                <a:latin typeface="Times New Roman" panose="02020603050405020304" pitchFamily="18" charset="0"/>
                <a:cs typeface="Times New Roman" panose="02020603050405020304" pitchFamily="18" charset="0"/>
              </a:rPr>
              <a:t>цю кафедру однією з найкращих у закладі</a:t>
            </a:r>
            <a:r>
              <a:rPr lang="uk-UA" sz="1600" dirty="0">
                <a:latin typeface="Times New Roman" panose="02020603050405020304" pitchFamily="18" charset="0"/>
                <a:cs typeface="Times New Roman" panose="02020603050405020304" pitchFamily="18" charset="0"/>
              </a:rPr>
              <a:t>, що свідчить про її високу репутацію. Разом із тим, серед побажань фігурують прохання </a:t>
            </a:r>
            <a:r>
              <a:rPr lang="uk-UA" sz="1600" b="1" dirty="0">
                <a:latin typeface="Times New Roman" panose="02020603050405020304" pitchFamily="18" charset="0"/>
                <a:cs typeface="Times New Roman" panose="02020603050405020304" pitchFamily="18" charset="0"/>
              </a:rPr>
              <a:t>збільшити кількість практичних завдань, оновити тренажерну базу та покращити матеріально-технічні умови (опалення, стан спортзалу)</a:t>
            </a:r>
            <a:r>
              <a:rPr lang="uk-UA" sz="1600" dirty="0">
                <a:latin typeface="Times New Roman" panose="02020603050405020304" pitchFamily="18" charset="0"/>
                <a:cs typeface="Times New Roman" panose="02020603050405020304" pitchFamily="18" charset="0"/>
              </a:rPr>
              <a:t>. Проте загальний тон відгуків залишається </a:t>
            </a:r>
            <a:r>
              <a:rPr lang="uk-UA" sz="1600" b="1" dirty="0">
                <a:latin typeface="Times New Roman" panose="02020603050405020304" pitchFamily="18" charset="0"/>
                <a:cs typeface="Times New Roman" panose="02020603050405020304" pitchFamily="18" charset="0"/>
              </a:rPr>
              <a:t>надзвичайно позитивним</a:t>
            </a:r>
            <a:r>
              <a:rPr lang="uk-UA" sz="1600" dirty="0">
                <a:latin typeface="Times New Roman" panose="02020603050405020304" pitchFamily="18" charset="0"/>
                <a:cs typeface="Times New Roman" panose="02020603050405020304" pitchFamily="18" charset="0"/>
              </a:rPr>
              <a:t>, а здобувачі рекомендують кафедру іншим, що підтверджує її високу якість роботи.</a:t>
            </a:r>
          </a:p>
          <a:p>
            <a:pPr marL="0" indent="0" algn="ctr">
              <a:buFont typeface="Wingdings 3" charset="2"/>
              <a:buNone/>
            </a:pPr>
            <a:endParaRPr lang="uk-UA" sz="1600" b="1" u="sng" dirty="0">
              <a:cs typeface="Times New Roman" panose="02020603050405020304" pitchFamily="18" charset="0"/>
            </a:endParaRPr>
          </a:p>
        </p:txBody>
      </p:sp>
      <p:pic>
        <p:nvPicPr>
          <p:cNvPr id="6" name="Рисунок 5">
            <a:extLst>
              <a:ext uri="{FF2B5EF4-FFF2-40B4-BE49-F238E27FC236}">
                <a16:creationId xmlns:a16="http://schemas.microsoft.com/office/drawing/2014/main" id="{781BA526-2802-E2B4-88AB-DE1A500E6B30}"/>
              </a:ext>
            </a:extLst>
          </p:cNvPr>
          <p:cNvPicPr>
            <a:picLocks noChangeAspect="1"/>
          </p:cNvPicPr>
          <p:nvPr/>
        </p:nvPicPr>
        <p:blipFill>
          <a:blip r:embed="rId2"/>
          <a:stretch>
            <a:fillRect/>
          </a:stretch>
        </p:blipFill>
        <p:spPr>
          <a:xfrm>
            <a:off x="432617" y="492995"/>
            <a:ext cx="682625" cy="800126"/>
          </a:xfrm>
          <a:prstGeom prst="rect">
            <a:avLst/>
          </a:prstGeom>
        </p:spPr>
      </p:pic>
      <p:sp>
        <p:nvSpPr>
          <p:cNvPr id="7" name="TextBox 6">
            <a:extLst>
              <a:ext uri="{FF2B5EF4-FFF2-40B4-BE49-F238E27FC236}">
                <a16:creationId xmlns:a16="http://schemas.microsoft.com/office/drawing/2014/main" id="{324671D2-A849-39A4-CB39-55453A864744}"/>
              </a:ext>
            </a:extLst>
          </p:cNvPr>
          <p:cNvSpPr txBox="1"/>
          <p:nvPr/>
        </p:nvSpPr>
        <p:spPr>
          <a:xfrm>
            <a:off x="432617" y="6180339"/>
            <a:ext cx="3220064" cy="369332"/>
          </a:xfrm>
          <a:prstGeom prst="rect">
            <a:avLst/>
          </a:prstGeom>
          <a:noFill/>
        </p:spPr>
        <p:txBody>
          <a:bodyPr wrap="square">
            <a:spAutoFit/>
          </a:bodyPr>
          <a:lstStyle/>
          <a:p>
            <a:r>
              <a:rPr lang="ru-RU" dirty="0" err="1">
                <a:latin typeface="Times New Roman" panose="02020603050405020304" pitchFamily="18" charset="0"/>
                <a:cs typeface="Times New Roman" panose="02020603050405020304" pitchFamily="18" charset="0"/>
              </a:rPr>
              <a:t>Кількість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респондентів</a:t>
            </a:r>
            <a:r>
              <a:rPr lang="ru-RU" dirty="0">
                <a:latin typeface="Times New Roman" panose="02020603050405020304" pitchFamily="18" charset="0"/>
                <a:cs typeface="Times New Roman" panose="02020603050405020304" pitchFamily="18" charset="0"/>
              </a:rPr>
              <a:t> -124</a:t>
            </a:r>
            <a:endParaRPr lang="ru-UA" dirty="0">
              <a:latin typeface="Times New Roman" panose="02020603050405020304" pitchFamily="18" charset="0"/>
              <a:cs typeface="Times New Roman" panose="02020603050405020304" pitchFamily="18" charset="0"/>
            </a:endParaRPr>
          </a:p>
        </p:txBody>
      </p:sp>
      <p:sp>
        <p:nvSpPr>
          <p:cNvPr id="4" name="Місце для вмісту 2">
            <a:extLst>
              <a:ext uri="{FF2B5EF4-FFF2-40B4-BE49-F238E27FC236}">
                <a16:creationId xmlns:a16="http://schemas.microsoft.com/office/drawing/2014/main" id="{CEC8187F-030B-FAF1-FA2C-964BFA6110C0}"/>
              </a:ext>
            </a:extLst>
          </p:cNvPr>
          <p:cNvSpPr txBox="1">
            <a:spLocks/>
          </p:cNvSpPr>
          <p:nvPr/>
        </p:nvSpPr>
        <p:spPr>
          <a:xfrm>
            <a:off x="275307" y="1723419"/>
            <a:ext cx="3894357" cy="4237012"/>
          </a:xfrm>
          <a:prstGeom prst="rect">
            <a:avLst/>
          </a:prstGeom>
        </p:spPr>
        <p:txBody>
          <a:bodyPr vert="horz" lIns="91440" tIns="45720" rIns="91440" bIns="45720" rtlCol="0">
            <a:normAutofit lnSpcReduction="1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pPr>
            <a:r>
              <a:rPr lang="uk-UA" sz="1600" b="1" u="sng" dirty="0">
                <a:latin typeface="Times New Roman" panose="02020603050405020304" pitchFamily="18" charset="0"/>
                <a:cs typeface="Times New Roman" panose="02020603050405020304" pitchFamily="18" charset="0"/>
              </a:rPr>
              <a:t>Дисципліни, що викладають в I семестрі:</a:t>
            </a:r>
          </a:p>
          <a:p>
            <a:r>
              <a:rPr lang="uk-UA" sz="1600" b="0" i="0" u="none" strike="noStrike" dirty="0" err="1">
                <a:solidFill>
                  <a:srgbClr val="000000"/>
                </a:solidFill>
                <a:effectLst/>
                <a:latin typeface="Times New Roman" panose="02020603050405020304" pitchFamily="18" charset="0"/>
                <a:cs typeface="Times New Roman" panose="02020603050405020304" pitchFamily="18" charset="0"/>
              </a:rPr>
              <a:t>ВК</a:t>
            </a:r>
            <a:r>
              <a:rPr lang="uk-UA" sz="1600" b="0" i="0" u="none" strike="noStrike" dirty="0">
                <a:solidFill>
                  <a:srgbClr val="000000"/>
                </a:solidFill>
                <a:effectLst/>
                <a:latin typeface="Times New Roman" panose="02020603050405020304" pitchFamily="18" charset="0"/>
                <a:cs typeface="Times New Roman" panose="02020603050405020304" pitchFamily="18" charset="0"/>
              </a:rPr>
              <a:t> «Фізична та реабілітаційна медицина»</a:t>
            </a:r>
          </a:p>
          <a:p>
            <a:r>
              <a:rPr lang="uk-UA" sz="1600" dirty="0" err="1">
                <a:solidFill>
                  <a:srgbClr val="000000"/>
                </a:solidFill>
                <a:latin typeface="Times New Roman" panose="02020603050405020304" pitchFamily="18" charset="0"/>
                <a:cs typeface="Times New Roman" panose="02020603050405020304" pitchFamily="18" charset="0"/>
              </a:rPr>
              <a:t>В</a:t>
            </a:r>
            <a:r>
              <a:rPr lang="uk-UA" sz="1600" b="0" i="0" u="none" strike="noStrike" dirty="0" err="1">
                <a:solidFill>
                  <a:srgbClr val="000000"/>
                </a:solidFill>
                <a:effectLst/>
                <a:latin typeface="Times New Roman" panose="02020603050405020304" pitchFamily="18" charset="0"/>
                <a:cs typeface="Times New Roman" panose="02020603050405020304" pitchFamily="18" charset="0"/>
              </a:rPr>
              <a:t>К</a:t>
            </a:r>
            <a:r>
              <a:rPr lang="uk-UA" sz="1600" b="0" i="0" u="none" strike="noStrike" dirty="0">
                <a:solidFill>
                  <a:srgbClr val="000000"/>
                </a:solidFill>
                <a:effectLst/>
                <a:latin typeface="Times New Roman" panose="02020603050405020304" pitchFamily="18" charset="0"/>
                <a:cs typeface="Times New Roman" panose="02020603050405020304" pitchFamily="18" charset="0"/>
              </a:rPr>
              <a:t> «Валеологія»</a:t>
            </a:r>
          </a:p>
          <a:p>
            <a:r>
              <a:rPr lang="uk-UA" sz="1600" b="0" i="0" u="none" strike="noStrike" dirty="0" err="1">
                <a:solidFill>
                  <a:srgbClr val="000000"/>
                </a:solidFill>
                <a:effectLst/>
                <a:latin typeface="Times New Roman" panose="02020603050405020304" pitchFamily="18" charset="0"/>
                <a:cs typeface="Times New Roman" panose="02020603050405020304" pitchFamily="18" charset="0"/>
              </a:rPr>
              <a:t>ВК</a:t>
            </a:r>
            <a:r>
              <a:rPr lang="uk-UA" sz="1600" b="0" i="0" u="none" strike="noStrike" dirty="0">
                <a:solidFill>
                  <a:srgbClr val="000000"/>
                </a:solidFill>
                <a:effectLst/>
                <a:latin typeface="Times New Roman" panose="02020603050405020304" pitchFamily="18" charset="0"/>
                <a:cs typeface="Times New Roman" panose="02020603050405020304" pitchFamily="18" charset="0"/>
              </a:rPr>
              <a:t> «Аеробні види оздоровчого фітнесу»</a:t>
            </a:r>
          </a:p>
          <a:p>
            <a:r>
              <a:rPr lang="uk-UA" sz="1600" b="0" i="0" u="none" strike="noStrike" dirty="0" err="1">
                <a:solidFill>
                  <a:srgbClr val="000000"/>
                </a:solidFill>
                <a:effectLst/>
                <a:latin typeface="Times New Roman" panose="02020603050405020304" pitchFamily="18" charset="0"/>
                <a:cs typeface="Times New Roman" panose="02020603050405020304" pitchFamily="18" charset="0"/>
              </a:rPr>
              <a:t>ВК</a:t>
            </a:r>
            <a:r>
              <a:rPr lang="uk-UA" sz="1600" b="0" i="0" u="none" strike="noStrike" dirty="0">
                <a:solidFill>
                  <a:srgbClr val="000000"/>
                </a:solidFill>
                <a:effectLst/>
                <a:latin typeface="Times New Roman" panose="02020603050405020304" pitchFamily="18" charset="0"/>
                <a:cs typeface="Times New Roman" panose="02020603050405020304" pitchFamily="18" charset="0"/>
              </a:rPr>
              <a:t> «Класичний масаж»</a:t>
            </a:r>
          </a:p>
          <a:p>
            <a:r>
              <a:rPr lang="uk-UA" sz="1600" b="0" i="0" u="none" strike="noStrike" dirty="0" err="1">
                <a:solidFill>
                  <a:srgbClr val="000000"/>
                </a:solidFill>
                <a:effectLst/>
                <a:latin typeface="Times New Roman" panose="02020603050405020304" pitchFamily="18" charset="0"/>
                <a:cs typeface="Times New Roman" panose="02020603050405020304" pitchFamily="18" charset="0"/>
              </a:rPr>
              <a:t>ВК</a:t>
            </a:r>
            <a:r>
              <a:rPr lang="uk-UA" sz="1600" b="0" i="0" u="none" strike="noStrike" dirty="0">
                <a:solidFill>
                  <a:srgbClr val="000000"/>
                </a:solidFill>
                <a:effectLst/>
                <a:latin typeface="Times New Roman" panose="02020603050405020304" pitchFamily="18" charset="0"/>
                <a:cs typeface="Times New Roman" panose="02020603050405020304" pitchFamily="18" charset="0"/>
              </a:rPr>
              <a:t> «Фітнес з елементами бойових видів спорту»</a:t>
            </a:r>
          </a:p>
          <a:p>
            <a:r>
              <a:rPr lang="uk-UA" sz="1600" b="0" i="0" u="none" strike="noStrike" dirty="0" err="1">
                <a:solidFill>
                  <a:srgbClr val="000000"/>
                </a:solidFill>
                <a:effectLst/>
                <a:latin typeface="Times New Roman" panose="02020603050405020304" pitchFamily="18" charset="0"/>
                <a:cs typeface="Times New Roman" panose="02020603050405020304" pitchFamily="18" charset="0"/>
              </a:rPr>
              <a:t>ВК</a:t>
            </a:r>
            <a:r>
              <a:rPr lang="uk-UA" sz="1600" b="0" i="0" u="none" strike="noStrike" dirty="0">
                <a:solidFill>
                  <a:srgbClr val="000000"/>
                </a:solidFill>
                <a:effectLst/>
                <a:latin typeface="Times New Roman" panose="02020603050405020304" pitchFamily="18" charset="0"/>
                <a:cs typeface="Times New Roman" panose="02020603050405020304" pitchFamily="18" charset="0"/>
              </a:rPr>
              <a:t> «Гідротерапія. </a:t>
            </a:r>
            <a:r>
              <a:rPr lang="uk-UA" sz="1600" b="0" i="0" u="none" strike="noStrike" dirty="0" err="1">
                <a:solidFill>
                  <a:srgbClr val="000000"/>
                </a:solidFill>
                <a:effectLst/>
                <a:latin typeface="Times New Roman" panose="02020603050405020304" pitchFamily="18" charset="0"/>
                <a:cs typeface="Times New Roman" panose="02020603050405020304" pitchFamily="18" charset="0"/>
              </a:rPr>
              <a:t>СПА</a:t>
            </a:r>
            <a:r>
              <a:rPr lang="uk-UA" sz="1600" b="0" i="0" u="none" strike="noStrike" dirty="0">
                <a:solidFill>
                  <a:srgbClr val="000000"/>
                </a:solidFill>
                <a:effectLst/>
                <a:latin typeface="Times New Roman" panose="02020603050405020304" pitchFamily="18" charset="0"/>
                <a:cs typeface="Times New Roman" panose="02020603050405020304" pitchFamily="18" charset="0"/>
              </a:rPr>
              <a:t> процедури»</a:t>
            </a:r>
          </a:p>
          <a:p>
            <a:r>
              <a:rPr lang="uk-UA" sz="1600" b="0" i="0" u="none" strike="noStrike" dirty="0" err="1">
                <a:solidFill>
                  <a:srgbClr val="000000"/>
                </a:solidFill>
                <a:effectLst/>
                <a:latin typeface="Times New Roman" panose="02020603050405020304" pitchFamily="18" charset="0"/>
                <a:cs typeface="Times New Roman" panose="02020603050405020304" pitchFamily="18" charset="0"/>
              </a:rPr>
              <a:t>ВК</a:t>
            </a:r>
            <a:r>
              <a:rPr lang="uk-UA" sz="1600" b="0" i="0" u="none" strike="noStrike" dirty="0">
                <a:solidFill>
                  <a:srgbClr val="000000"/>
                </a:solidFill>
                <a:effectLst/>
                <a:latin typeface="Times New Roman" panose="02020603050405020304" pitchFamily="18" charset="0"/>
                <a:cs typeface="Times New Roman" panose="02020603050405020304" pitchFamily="18" charset="0"/>
              </a:rPr>
              <a:t> «Лікувальний та спортивний масаж»</a:t>
            </a:r>
          </a:p>
          <a:p>
            <a:r>
              <a:rPr lang="uk-UA" sz="1600" b="0" i="0" u="none" strike="noStrike" dirty="0" err="1">
                <a:solidFill>
                  <a:srgbClr val="000000"/>
                </a:solidFill>
                <a:effectLst/>
                <a:latin typeface="Times New Roman" panose="02020603050405020304" pitchFamily="18" charset="0"/>
                <a:cs typeface="Times New Roman" panose="02020603050405020304" pitchFamily="18" charset="0"/>
              </a:rPr>
              <a:t>ВК</a:t>
            </a:r>
            <a:r>
              <a:rPr lang="uk-UA" sz="1600" b="0" i="0" u="none" strike="noStrike" dirty="0">
                <a:solidFill>
                  <a:srgbClr val="000000"/>
                </a:solidFill>
                <a:effectLst/>
                <a:latin typeface="Times New Roman" panose="02020603050405020304" pitchFamily="18" charset="0"/>
                <a:cs typeface="Times New Roman" panose="02020603050405020304" pitchFamily="18" charset="0"/>
              </a:rPr>
              <a:t> «Психічно-регулюючі види оздоровчого фітнесу»</a:t>
            </a:r>
          </a:p>
          <a:p>
            <a:r>
              <a:rPr lang="uk-UA" sz="1600" b="0" i="0" u="none" strike="noStrike" dirty="0" err="1">
                <a:solidFill>
                  <a:srgbClr val="000000"/>
                </a:solidFill>
                <a:effectLst/>
                <a:latin typeface="Times New Roman" panose="02020603050405020304" pitchFamily="18" charset="0"/>
                <a:cs typeface="Times New Roman" panose="02020603050405020304" pitchFamily="18" charset="0"/>
              </a:rPr>
              <a:t>ВК</a:t>
            </a:r>
            <a:r>
              <a:rPr lang="uk-UA" sz="1600" b="0" i="0" u="none" strike="noStrike" dirty="0">
                <a:solidFill>
                  <a:srgbClr val="000000"/>
                </a:solidFill>
                <a:effectLst/>
                <a:latin typeface="Times New Roman" panose="02020603050405020304" pitchFamily="18" charset="0"/>
                <a:cs typeface="Times New Roman" panose="02020603050405020304" pitchFamily="18" charset="0"/>
              </a:rPr>
              <a:t> «Косметичний і </a:t>
            </a:r>
            <a:r>
              <a:rPr lang="uk-UA" sz="1600" b="0" i="0" u="none" strike="noStrike" dirty="0" err="1">
                <a:solidFill>
                  <a:srgbClr val="000000"/>
                </a:solidFill>
                <a:effectLst/>
                <a:latin typeface="Times New Roman" panose="02020603050405020304" pitchFamily="18" charset="0"/>
                <a:cs typeface="Times New Roman" panose="02020603050405020304" pitchFamily="18" charset="0"/>
              </a:rPr>
              <a:t>Anti-age</a:t>
            </a:r>
            <a:r>
              <a:rPr lang="uk-UA" sz="1600" b="0" i="0" u="none" strike="noStrike" dirty="0">
                <a:solidFill>
                  <a:srgbClr val="000000"/>
                </a:solidFill>
                <a:effectLst/>
                <a:latin typeface="Times New Roman" panose="02020603050405020304" pitchFamily="18" charset="0"/>
                <a:cs typeface="Times New Roman" panose="02020603050405020304" pitchFamily="18" charset="0"/>
              </a:rPr>
              <a:t> масаж»</a:t>
            </a:r>
          </a:p>
          <a:p>
            <a:r>
              <a:rPr lang="uk-UA" sz="1600" b="0" i="0" u="none" strike="noStrike" dirty="0" err="1">
                <a:solidFill>
                  <a:srgbClr val="000000"/>
                </a:solidFill>
                <a:effectLst/>
                <a:latin typeface="Times New Roman" panose="02020603050405020304" pitchFamily="18" charset="0"/>
                <a:cs typeface="Times New Roman" panose="02020603050405020304" pitchFamily="18" charset="0"/>
              </a:rPr>
              <a:t>ВК</a:t>
            </a:r>
            <a:r>
              <a:rPr lang="uk-UA" sz="1600" b="0" i="0" u="none" strike="noStrike" dirty="0">
                <a:solidFill>
                  <a:srgbClr val="000000"/>
                </a:solidFill>
                <a:effectLst/>
                <a:latin typeface="Times New Roman" panose="02020603050405020304" pitchFamily="18" charset="0"/>
                <a:cs typeface="Times New Roman" panose="02020603050405020304" pitchFamily="18" charset="0"/>
              </a:rPr>
              <a:t> «Силовий фітнес»</a:t>
            </a:r>
          </a:p>
          <a:p>
            <a:endParaRPr lang="ru-RU" sz="1800" b="0" i="0" u="none" strike="noStrike"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14805254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A811ED-46E5-4EE0-A351-C1D060F92EFF}"/>
              </a:ext>
            </a:extLst>
          </p:cNvPr>
          <p:cNvSpPr>
            <a:spLocks noGrp="1"/>
          </p:cNvSpPr>
          <p:nvPr>
            <p:ph type="title"/>
          </p:nvPr>
        </p:nvSpPr>
        <p:spPr>
          <a:xfrm>
            <a:off x="1910238" y="139188"/>
            <a:ext cx="6589199" cy="626192"/>
          </a:xfrm>
        </p:spPr>
        <p:txBody>
          <a:bodyPr>
            <a:normAutofit/>
          </a:bodyPr>
          <a:lstStyle/>
          <a:p>
            <a:pPr algn="ctr"/>
            <a:r>
              <a:rPr lang="uk-UA" b="1" dirty="0">
                <a:latin typeface="Times New Roman" panose="02020603050405020304" pitchFamily="18" charset="0"/>
                <a:cs typeface="Times New Roman" panose="02020603050405020304" pitchFamily="18" charset="0"/>
              </a:rPr>
              <a:t>Кафедра фізіології та біофізики</a:t>
            </a:r>
          </a:p>
        </p:txBody>
      </p:sp>
      <p:sp>
        <p:nvSpPr>
          <p:cNvPr id="3" name="Місце для вмісту 2">
            <a:extLst>
              <a:ext uri="{FF2B5EF4-FFF2-40B4-BE49-F238E27FC236}">
                <a16:creationId xmlns:a16="http://schemas.microsoft.com/office/drawing/2014/main" id="{AAEF385E-DF15-4326-8D75-BAED44A62A37}"/>
              </a:ext>
            </a:extLst>
          </p:cNvPr>
          <p:cNvSpPr>
            <a:spLocks noGrp="1"/>
          </p:cNvSpPr>
          <p:nvPr>
            <p:ph idx="1"/>
          </p:nvPr>
        </p:nvSpPr>
        <p:spPr>
          <a:xfrm>
            <a:off x="212038" y="1057619"/>
            <a:ext cx="3996068" cy="5184286"/>
          </a:xfrm>
        </p:spPr>
        <p:txBody>
          <a:bodyPr>
            <a:normAutofit/>
          </a:bodyPr>
          <a:lstStyle/>
          <a:p>
            <a:pPr marL="0" indent="0">
              <a:spcBef>
                <a:spcPts val="0"/>
              </a:spcBef>
              <a:buNone/>
            </a:pPr>
            <a:r>
              <a:rPr lang="uk-UA" sz="1600" b="1" u="sng" dirty="0">
                <a:latin typeface="Times New Roman" panose="02020603050405020304" pitchFamily="18" charset="0"/>
                <a:cs typeface="Times New Roman" panose="02020603050405020304" pitchFamily="18" charset="0"/>
              </a:rPr>
              <a:t>Дисципліни, що викладають:</a:t>
            </a:r>
          </a:p>
          <a:p>
            <a:pPr>
              <a:spcBef>
                <a:spcPts val="0"/>
              </a:spcBef>
            </a:pPr>
            <a:r>
              <a:rPr lang="uk-UA" sz="1600" dirty="0">
                <a:latin typeface="Times New Roman" panose="02020603050405020304" pitchFamily="18" charset="0"/>
                <a:cs typeface="Times New Roman" panose="02020603050405020304" pitchFamily="18" charset="0"/>
              </a:rPr>
              <a:t>Фізіологія</a:t>
            </a:r>
          </a:p>
          <a:p>
            <a:pPr>
              <a:spcBef>
                <a:spcPts val="0"/>
              </a:spcBef>
            </a:pPr>
            <a:r>
              <a:rPr lang="uk-UA" sz="1600" dirty="0">
                <a:latin typeface="Times New Roman" panose="02020603050405020304" pitchFamily="18" charset="0"/>
                <a:cs typeface="Times New Roman" panose="02020603050405020304" pitchFamily="18" charset="0"/>
              </a:rPr>
              <a:t>Медична інформатика</a:t>
            </a:r>
          </a:p>
          <a:p>
            <a:pPr>
              <a:spcBef>
                <a:spcPts val="0"/>
              </a:spcBef>
            </a:pPr>
            <a:r>
              <a:rPr lang="uk-UA" sz="1600" dirty="0" err="1">
                <a:latin typeface="Times New Roman" panose="02020603050405020304" pitchFamily="18" charset="0"/>
                <a:cs typeface="Times New Roman" panose="02020603050405020304" pitchFamily="18" charset="0"/>
              </a:rPr>
              <a:t>ВК</a:t>
            </a:r>
            <a:r>
              <a:rPr lang="uk-UA" sz="1600" dirty="0">
                <a:latin typeface="Times New Roman" panose="02020603050405020304" pitchFamily="18" charset="0"/>
                <a:cs typeface="Times New Roman" panose="02020603050405020304" pitchFamily="18" charset="0"/>
              </a:rPr>
              <a:t> «Вікова фізіологія»</a:t>
            </a:r>
          </a:p>
          <a:p>
            <a:pPr>
              <a:spcBef>
                <a:spcPts val="0"/>
              </a:spcBef>
            </a:pPr>
            <a:r>
              <a:rPr lang="uk-UA" sz="1600" dirty="0" err="1">
                <a:latin typeface="Times New Roman" panose="02020603050405020304" pitchFamily="18" charset="0"/>
                <a:cs typeface="Times New Roman" panose="02020603050405020304" pitchFamily="18" charset="0"/>
              </a:rPr>
              <a:t>ВК</a:t>
            </a:r>
            <a:r>
              <a:rPr lang="uk-UA" sz="1600" dirty="0">
                <a:latin typeface="Times New Roman" panose="02020603050405020304" pitchFamily="18" charset="0"/>
                <a:cs typeface="Times New Roman" panose="02020603050405020304" pitchFamily="18" charset="0"/>
              </a:rPr>
              <a:t> «Фізіологічні основи інтерпретації клініко-лабораторних досліджень здорової людини»</a:t>
            </a:r>
          </a:p>
          <a:p>
            <a:pPr>
              <a:spcBef>
                <a:spcPts val="0"/>
              </a:spcBef>
            </a:pPr>
            <a:r>
              <a:rPr lang="uk-UA" sz="1600" dirty="0" err="1">
                <a:latin typeface="Times New Roman" panose="02020603050405020304" pitchFamily="18" charset="0"/>
                <a:cs typeface="Times New Roman" panose="02020603050405020304" pitchFamily="18" charset="0"/>
              </a:rPr>
              <a:t>ВК</a:t>
            </a:r>
            <a:r>
              <a:rPr lang="uk-UA" sz="1600" dirty="0">
                <a:latin typeface="Times New Roman" panose="02020603050405020304" pitchFamily="18" charset="0"/>
                <a:cs typeface="Times New Roman" panose="02020603050405020304" pitchFamily="18" charset="0"/>
              </a:rPr>
              <a:t> «Фізіологічні основи раціонального харчування»</a:t>
            </a:r>
          </a:p>
          <a:p>
            <a:pPr>
              <a:spcBef>
                <a:spcPts val="0"/>
              </a:spcBef>
            </a:pPr>
            <a:r>
              <a:rPr lang="uk-UA" sz="1600" dirty="0" err="1">
                <a:latin typeface="Times New Roman" panose="02020603050405020304" pitchFamily="18" charset="0"/>
                <a:cs typeface="Times New Roman" panose="02020603050405020304" pitchFamily="18" charset="0"/>
              </a:rPr>
              <a:t>ВК</a:t>
            </a:r>
            <a:r>
              <a:rPr lang="uk-UA" sz="1600" dirty="0">
                <a:latin typeface="Times New Roman" panose="02020603050405020304" pitchFamily="18" charset="0"/>
                <a:cs typeface="Times New Roman" panose="02020603050405020304" pitchFamily="18" charset="0"/>
              </a:rPr>
              <a:t> «Європейський стандарт комп'ютерної грамотності»</a:t>
            </a:r>
          </a:p>
          <a:p>
            <a:pPr>
              <a:spcBef>
                <a:spcPts val="0"/>
              </a:spcBef>
            </a:pPr>
            <a:r>
              <a:rPr lang="uk-UA" sz="1600" dirty="0" err="1">
                <a:latin typeface="Times New Roman" panose="02020603050405020304" pitchFamily="18" charset="0"/>
                <a:cs typeface="Times New Roman" panose="02020603050405020304" pitchFamily="18" charset="0"/>
              </a:rPr>
              <a:t>ВК</a:t>
            </a:r>
            <a:r>
              <a:rPr lang="uk-UA" sz="1600" dirty="0">
                <a:latin typeface="Times New Roman" panose="02020603050405020304" pitchFamily="18" charset="0"/>
                <a:cs typeface="Times New Roman" panose="02020603050405020304" pitchFamily="18" charset="0"/>
              </a:rPr>
              <a:t> «Ядерна медицина»</a:t>
            </a:r>
          </a:p>
          <a:p>
            <a:pPr>
              <a:spcBef>
                <a:spcPts val="0"/>
              </a:spcBef>
            </a:pPr>
            <a:r>
              <a:rPr lang="uk-UA" sz="1600" dirty="0" err="1">
                <a:latin typeface="Times New Roman" panose="02020603050405020304" pitchFamily="18" charset="0"/>
                <a:cs typeface="Times New Roman" panose="02020603050405020304" pitchFamily="18" charset="0"/>
              </a:rPr>
              <a:t>ВК</a:t>
            </a:r>
            <a:r>
              <a:rPr lang="uk-UA" sz="1600" dirty="0">
                <a:latin typeface="Times New Roman" panose="02020603050405020304" pitchFamily="18" charset="0"/>
                <a:cs typeface="Times New Roman" panose="02020603050405020304" pitchFamily="18" charset="0"/>
              </a:rPr>
              <a:t> «Система </a:t>
            </a:r>
            <a:r>
              <a:rPr lang="uk-UA" sz="1600" dirty="0" err="1">
                <a:latin typeface="Times New Roman" panose="02020603050405020304" pitchFamily="18" charset="0"/>
                <a:cs typeface="Times New Roman" panose="02020603050405020304" pitchFamily="18" charset="0"/>
              </a:rPr>
              <a:t>електроного</a:t>
            </a:r>
            <a:r>
              <a:rPr lang="uk-UA" sz="1600" dirty="0">
                <a:latin typeface="Times New Roman" panose="02020603050405020304" pitchFamily="18" charset="0"/>
                <a:cs typeface="Times New Roman" panose="02020603050405020304" pitchFamily="18" charset="0"/>
              </a:rPr>
              <a:t> здоров’я </a:t>
            </a:r>
            <a:r>
              <a:rPr lang="uk-UA" sz="1600" dirty="0" err="1">
                <a:latin typeface="Times New Roman" panose="02020603050405020304" pitchFamily="18" charset="0"/>
                <a:cs typeface="Times New Roman" panose="02020603050405020304" pitchFamily="18" charset="0"/>
              </a:rPr>
              <a:t>eHealth</a:t>
            </a:r>
            <a:r>
              <a:rPr lang="uk-UA" sz="1600" dirty="0">
                <a:latin typeface="Times New Roman" panose="02020603050405020304" pitchFamily="18" charset="0"/>
                <a:cs typeface="Times New Roman" panose="02020603050405020304" pitchFamily="18" charset="0"/>
              </a:rPr>
              <a:t> та телемедицина»</a:t>
            </a:r>
          </a:p>
          <a:p>
            <a:pPr>
              <a:spcBef>
                <a:spcPts val="0"/>
              </a:spcBef>
            </a:pPr>
            <a:r>
              <a:rPr lang="uk-UA" sz="1600" dirty="0" err="1">
                <a:latin typeface="Times New Roman" panose="02020603050405020304" pitchFamily="18" charset="0"/>
                <a:cs typeface="Times New Roman" panose="02020603050405020304" pitchFamily="18" charset="0"/>
              </a:rPr>
              <a:t>ВК</a:t>
            </a:r>
            <a:r>
              <a:rPr lang="uk-UA" sz="1600" dirty="0">
                <a:latin typeface="Times New Roman" panose="02020603050405020304" pitchFamily="18" charset="0"/>
                <a:cs typeface="Times New Roman" panose="02020603050405020304" pitchFamily="18" charset="0"/>
              </a:rPr>
              <a:t> «Інтегровані </a:t>
            </a:r>
            <a:r>
              <a:rPr lang="uk-UA" sz="1600" dirty="0" err="1">
                <a:latin typeface="Times New Roman" panose="02020603050405020304" pitchFamily="18" charset="0"/>
                <a:cs typeface="Times New Roman" panose="02020603050405020304" pitchFamily="18" charset="0"/>
              </a:rPr>
              <a:t>ціфрові</a:t>
            </a:r>
            <a:r>
              <a:rPr lang="uk-UA" sz="1600" dirty="0">
                <a:latin typeface="Times New Roman" panose="02020603050405020304" pitchFamily="18" charset="0"/>
                <a:cs typeface="Times New Roman" panose="02020603050405020304" pitchFamily="18" charset="0"/>
              </a:rPr>
              <a:t> технології в медичній практиці: від базових компетентності до можливості штучного інтелекту та хмарних технологій»</a:t>
            </a:r>
          </a:p>
          <a:p>
            <a:pPr marL="0" indent="0">
              <a:buNone/>
            </a:pPr>
            <a:endParaRPr lang="uk-UA" sz="1600" dirty="0">
              <a:highlight>
                <a:srgbClr val="FFFF00"/>
              </a:highlight>
              <a:latin typeface="Times New Roman" panose="02020603050405020304" pitchFamily="18" charset="0"/>
              <a:cs typeface="Times New Roman" panose="02020603050405020304" pitchFamily="18" charset="0"/>
            </a:endParaRPr>
          </a:p>
        </p:txBody>
      </p:sp>
      <p:sp>
        <p:nvSpPr>
          <p:cNvPr id="5" name="Місце для вмісту 2">
            <a:extLst>
              <a:ext uri="{FF2B5EF4-FFF2-40B4-BE49-F238E27FC236}">
                <a16:creationId xmlns:a16="http://schemas.microsoft.com/office/drawing/2014/main" id="{1D55A569-B498-447B-A8D2-A9C9024BB548}"/>
              </a:ext>
            </a:extLst>
          </p:cNvPr>
          <p:cNvSpPr txBox="1">
            <a:spLocks/>
          </p:cNvSpPr>
          <p:nvPr/>
        </p:nvSpPr>
        <p:spPr>
          <a:xfrm>
            <a:off x="4385388" y="1057619"/>
            <a:ext cx="4546574" cy="5661193"/>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spcBef>
                <a:spcPts val="0"/>
              </a:spcBef>
              <a:buFont typeface="Arial" panose="020B0604020202020204" pitchFamily="34" charset="0"/>
              <a:buChar char="•"/>
            </a:pPr>
            <a:r>
              <a:rPr lang="uk-UA" sz="1500" dirty="0">
                <a:latin typeface="Times New Roman" panose="02020603050405020304" pitchFamily="18" charset="0"/>
                <a:cs typeface="Times New Roman" panose="02020603050405020304" pitchFamily="18" charset="0"/>
              </a:rPr>
              <a:t>90,3% здобувачів  зазначили, що їхній рівень теоретичної підготовки підвищився після проходження дисципліни.</a:t>
            </a:r>
          </a:p>
          <a:p>
            <a:pPr algn="just">
              <a:spcBef>
                <a:spcPts val="0"/>
              </a:spcBef>
              <a:buFont typeface="Arial" panose="020B0604020202020204" pitchFamily="34" charset="0"/>
              <a:buChar char="•"/>
            </a:pPr>
            <a:r>
              <a:rPr lang="uk-UA" sz="1500" dirty="0">
                <a:latin typeface="Times New Roman" panose="02020603050405020304" pitchFamily="18" charset="0"/>
                <a:cs typeface="Times New Roman" panose="02020603050405020304" pitchFamily="18" charset="0"/>
              </a:rPr>
              <a:t>72,4% здобувачів  вважають, що їхня практична підготовка також покращилася, хоча 18,6% вагалися з відповіддю. </a:t>
            </a:r>
          </a:p>
          <a:p>
            <a:pPr algn="just">
              <a:spcBef>
                <a:spcPts val="0"/>
              </a:spcBef>
              <a:buFont typeface="Arial" panose="020B0604020202020204" pitchFamily="34" charset="0"/>
              <a:buChar char="•"/>
            </a:pPr>
            <a:r>
              <a:rPr lang="uk-UA" sz="1500" dirty="0">
                <a:latin typeface="Times New Roman" panose="02020603050405020304" pitchFamily="18" charset="0"/>
                <a:cs typeface="Times New Roman" panose="02020603050405020304" pitchFamily="18" charset="0"/>
              </a:rPr>
              <a:t>86,9% здобувачів  рекомендують кафедру іншим здобувачам, що свідчить про високий рівень задоволеності викладанням.</a:t>
            </a:r>
          </a:p>
          <a:p>
            <a:pPr marL="0" indent="0" algn="just">
              <a:spcBef>
                <a:spcPts val="0"/>
              </a:spcBef>
              <a:buFont typeface="Wingdings 3" charset="2"/>
              <a:buNone/>
            </a:pPr>
            <a:r>
              <a:rPr lang="uk-UA" sz="1500" b="1" dirty="0">
                <a:latin typeface="Times New Roman" panose="02020603050405020304" pitchFamily="18" charset="0"/>
                <a:cs typeface="Times New Roman" panose="02020603050405020304" pitchFamily="18" charset="0"/>
              </a:rPr>
              <a:t>Головна причина негативних оцінок</a:t>
            </a:r>
            <a:r>
              <a:rPr lang="uk-UA" sz="1500" dirty="0">
                <a:latin typeface="Times New Roman" panose="02020603050405020304" pitchFamily="18" charset="0"/>
                <a:cs typeface="Times New Roman" panose="02020603050405020304" pitchFamily="18" charset="0"/>
              </a:rPr>
              <a:t> – використання застарілих технік навчання (25 випадків, що становить </a:t>
            </a:r>
            <a:r>
              <a:rPr lang="uk-UA" sz="1500" b="1" dirty="0">
                <a:latin typeface="Times New Roman" panose="02020603050405020304" pitchFamily="18" charset="0"/>
                <a:cs typeface="Times New Roman" panose="02020603050405020304" pitchFamily="18" charset="0"/>
              </a:rPr>
              <a:t>17,2%</a:t>
            </a:r>
            <a:r>
              <a:rPr lang="uk-UA" sz="1500" dirty="0">
                <a:latin typeface="Times New Roman" panose="02020603050405020304" pitchFamily="18" charset="0"/>
                <a:cs typeface="Times New Roman" panose="02020603050405020304" pitchFamily="18" charset="0"/>
              </a:rPr>
              <a:t> від загальної кількості відповідей). До цього також додатково віднесли відсутність доступу до сучасної технічної бази (разом 9 випадків – </a:t>
            </a:r>
            <a:r>
              <a:rPr lang="uk-UA" sz="1500" b="1" dirty="0">
                <a:latin typeface="Times New Roman" panose="02020603050405020304" pitchFamily="18" charset="0"/>
                <a:cs typeface="Times New Roman" panose="02020603050405020304" pitchFamily="18" charset="0"/>
              </a:rPr>
              <a:t>6,2%</a:t>
            </a:r>
            <a:r>
              <a:rPr lang="uk-UA" sz="1500" dirty="0">
                <a:latin typeface="Times New Roman" panose="02020603050405020304" pitchFamily="18" charset="0"/>
                <a:cs typeface="Times New Roman" panose="02020603050405020304" pitchFamily="18" charset="0"/>
              </a:rPr>
              <a:t>).  </a:t>
            </a:r>
          </a:p>
          <a:p>
            <a:pPr marL="0" indent="0" algn="just">
              <a:spcBef>
                <a:spcPts val="0"/>
              </a:spcBef>
              <a:buFont typeface="Wingdings 3" charset="2"/>
              <a:buNone/>
            </a:pPr>
            <a:r>
              <a:rPr lang="uk-UA" sz="1500" dirty="0">
                <a:latin typeface="Times New Roman" panose="02020603050405020304" pitchFamily="18" charset="0"/>
                <a:cs typeface="Times New Roman" panose="02020603050405020304" pitchFamily="18" charset="0"/>
              </a:rPr>
              <a:t>Більшість здобувачів (≈90%) </a:t>
            </a:r>
            <a:r>
              <a:rPr lang="uk-UA" sz="1500" b="1" dirty="0">
                <a:latin typeface="Times New Roman" panose="02020603050405020304" pitchFamily="18" charset="0"/>
                <a:cs typeface="Times New Roman" panose="02020603050405020304" pitchFamily="18" charset="0"/>
              </a:rPr>
              <a:t>позитивно оцінили кафедру</a:t>
            </a:r>
            <a:r>
              <a:rPr lang="uk-UA" sz="1500" dirty="0">
                <a:latin typeface="Times New Roman" panose="02020603050405020304" pitchFamily="18" charset="0"/>
                <a:cs typeface="Times New Roman" panose="02020603050405020304" pitchFamily="18" charset="0"/>
              </a:rPr>
              <a:t>, відзначаючи професіоналізм викладачів, структурованість курсу та мотивацію до навчання </a:t>
            </a:r>
          </a:p>
          <a:p>
            <a:pPr marL="0" indent="0" algn="just">
              <a:spcBef>
                <a:spcPts val="0"/>
              </a:spcBef>
              <a:buFont typeface="Wingdings 3" charset="2"/>
              <a:buNone/>
            </a:pPr>
            <a:r>
              <a:rPr lang="uk-UA" sz="1500" b="1" dirty="0">
                <a:latin typeface="Times New Roman" panose="02020603050405020304" pitchFamily="18" charset="0"/>
                <a:cs typeface="Times New Roman" panose="02020603050405020304" pitchFamily="18" charset="0"/>
              </a:rPr>
              <a:t>Додатково відзначено унікальність викладання</a:t>
            </a:r>
            <a:r>
              <a:rPr lang="uk-UA" sz="1500" dirty="0">
                <a:latin typeface="Times New Roman" panose="02020603050405020304" pitchFamily="18" charset="0"/>
                <a:cs typeface="Times New Roman" panose="02020603050405020304" pitchFamily="18" charset="0"/>
              </a:rPr>
              <a:t>, зокрема інтерактивні методи, зворотний зв'язок викладачів та навіть використання медитацій для підвищення концентрації під час занять</a:t>
            </a:r>
            <a:r>
              <a:rPr lang="en-US" sz="1500" dirty="0">
                <a:latin typeface="Times New Roman" panose="02020603050405020304" pitchFamily="18" charset="0"/>
                <a:cs typeface="Times New Roman" panose="02020603050405020304" pitchFamily="18" charset="0"/>
              </a:rPr>
              <a:t>.</a:t>
            </a:r>
            <a:endParaRPr lang="uk-UA" sz="1500" b="1" dirty="0">
              <a:highlight>
                <a:srgbClr val="00FF00"/>
              </a:highlight>
              <a:latin typeface="Times New Roman" panose="02020603050405020304" pitchFamily="18" charset="0"/>
              <a:cs typeface="Times New Roman" panose="02020603050405020304" pitchFamily="18" charset="0"/>
            </a:endParaRPr>
          </a:p>
        </p:txBody>
      </p:sp>
      <p:pic>
        <p:nvPicPr>
          <p:cNvPr id="6" name="Рисунок 5">
            <a:extLst>
              <a:ext uri="{FF2B5EF4-FFF2-40B4-BE49-F238E27FC236}">
                <a16:creationId xmlns:a16="http://schemas.microsoft.com/office/drawing/2014/main" id="{4C980CAB-CF16-4AA1-BAD8-4F424F49C601}"/>
              </a:ext>
            </a:extLst>
          </p:cNvPr>
          <p:cNvPicPr>
            <a:picLocks noChangeAspect="1"/>
          </p:cNvPicPr>
          <p:nvPr/>
        </p:nvPicPr>
        <p:blipFill>
          <a:blip r:embed="rId3"/>
          <a:stretch>
            <a:fillRect/>
          </a:stretch>
        </p:blipFill>
        <p:spPr>
          <a:xfrm>
            <a:off x="0" y="52221"/>
            <a:ext cx="682625" cy="800126"/>
          </a:xfrm>
          <a:prstGeom prst="rect">
            <a:avLst/>
          </a:prstGeom>
        </p:spPr>
      </p:pic>
      <p:sp>
        <p:nvSpPr>
          <p:cNvPr id="7" name="TextBox 6">
            <a:extLst>
              <a:ext uri="{FF2B5EF4-FFF2-40B4-BE49-F238E27FC236}">
                <a16:creationId xmlns:a16="http://schemas.microsoft.com/office/drawing/2014/main" id="{DA8E3ECC-97D5-D6AA-6CEA-2EBED8AE2255}"/>
              </a:ext>
            </a:extLst>
          </p:cNvPr>
          <p:cNvSpPr txBox="1"/>
          <p:nvPr/>
        </p:nvSpPr>
        <p:spPr>
          <a:xfrm>
            <a:off x="418374" y="5517109"/>
            <a:ext cx="3180735" cy="369332"/>
          </a:xfrm>
          <a:prstGeom prst="rect">
            <a:avLst/>
          </a:prstGeom>
          <a:noFill/>
        </p:spPr>
        <p:txBody>
          <a:bodyPr wrap="square">
            <a:spAutoFit/>
          </a:bodyPr>
          <a:lstStyle/>
          <a:p>
            <a:r>
              <a:rPr lang="ru-RU" dirty="0" err="1">
                <a:latin typeface="Times New Roman" panose="02020603050405020304" pitchFamily="18" charset="0"/>
                <a:cs typeface="Times New Roman" panose="02020603050405020304" pitchFamily="18" charset="0"/>
              </a:rPr>
              <a:t>Кількість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респондентів</a:t>
            </a:r>
            <a:r>
              <a:rPr lang="ru-RU" dirty="0">
                <a:latin typeface="Times New Roman" panose="02020603050405020304" pitchFamily="18" charset="0"/>
                <a:cs typeface="Times New Roman" panose="02020603050405020304" pitchFamily="18" charset="0"/>
              </a:rPr>
              <a:t> -145</a:t>
            </a:r>
            <a:endParaRPr lang="ru-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64439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4706F1-7832-1286-D446-8B8FBCCB1B55}"/>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83587F34-2A4A-D843-8C7D-F3E43A2AC4AA}"/>
              </a:ext>
            </a:extLst>
          </p:cNvPr>
          <p:cNvSpPr>
            <a:spLocks noGrp="1"/>
          </p:cNvSpPr>
          <p:nvPr>
            <p:ph type="title"/>
          </p:nvPr>
        </p:nvSpPr>
        <p:spPr>
          <a:xfrm>
            <a:off x="1070020" y="173626"/>
            <a:ext cx="7846141" cy="883994"/>
          </a:xfrm>
        </p:spPr>
        <p:txBody>
          <a:bodyPr>
            <a:normAutofit fontScale="90000"/>
          </a:bodyPr>
          <a:lstStyle/>
          <a:p>
            <a:pPr algn="ctr"/>
            <a:r>
              <a:rPr lang="uk-UA" b="1" dirty="0">
                <a:latin typeface="Times New Roman" panose="02020603050405020304" pitchFamily="18" charset="0"/>
                <a:cs typeface="Times New Roman" panose="02020603050405020304" pitchFamily="18" charset="0"/>
              </a:rPr>
              <a:t>Кафедра філософії, біоетики </a:t>
            </a:r>
            <a:br>
              <a:rPr lang="uk-UA" b="1" dirty="0">
                <a:latin typeface="Times New Roman" panose="02020603050405020304" pitchFamily="18" charset="0"/>
                <a:cs typeface="Times New Roman" panose="02020603050405020304" pitchFamily="18" charset="0"/>
              </a:rPr>
            </a:br>
            <a:r>
              <a:rPr lang="uk-UA" b="1" dirty="0">
                <a:latin typeface="Times New Roman" panose="02020603050405020304" pitchFamily="18" charset="0"/>
                <a:cs typeface="Times New Roman" panose="02020603050405020304" pitchFamily="18" charset="0"/>
              </a:rPr>
              <a:t>та іноземних мов</a:t>
            </a:r>
          </a:p>
        </p:txBody>
      </p:sp>
      <p:sp>
        <p:nvSpPr>
          <p:cNvPr id="3" name="Місце для вмісту 2">
            <a:extLst>
              <a:ext uri="{FF2B5EF4-FFF2-40B4-BE49-F238E27FC236}">
                <a16:creationId xmlns:a16="http://schemas.microsoft.com/office/drawing/2014/main" id="{7CA977CC-CE7B-C8AB-1235-D23BC97A477F}"/>
              </a:ext>
            </a:extLst>
          </p:cNvPr>
          <p:cNvSpPr>
            <a:spLocks noGrp="1"/>
          </p:cNvSpPr>
          <p:nvPr>
            <p:ph idx="1"/>
          </p:nvPr>
        </p:nvSpPr>
        <p:spPr>
          <a:xfrm>
            <a:off x="212037" y="1228455"/>
            <a:ext cx="3520207" cy="4614488"/>
          </a:xfrm>
        </p:spPr>
        <p:txBody>
          <a:bodyPr>
            <a:normAutofit/>
          </a:bodyPr>
          <a:lstStyle/>
          <a:p>
            <a:pPr marL="0" indent="0">
              <a:buNone/>
            </a:pPr>
            <a:r>
              <a:rPr lang="uk-UA" sz="1600" b="1" u="sng" dirty="0">
                <a:latin typeface="Times New Roman" panose="02020603050405020304" pitchFamily="18" charset="0"/>
                <a:cs typeface="Times New Roman" panose="02020603050405020304" pitchFamily="18" charset="0"/>
              </a:rPr>
              <a:t>Дисципліни, що викладають:</a:t>
            </a:r>
          </a:p>
          <a:p>
            <a:r>
              <a:rPr lang="uk-UA" sz="1600" dirty="0">
                <a:latin typeface="Times New Roman" panose="02020603050405020304" pitchFamily="18" charset="0"/>
                <a:cs typeface="Times New Roman" panose="02020603050405020304" pitchFamily="18" charset="0"/>
              </a:rPr>
              <a:t>Філософія з академічною доброчесністю</a:t>
            </a:r>
          </a:p>
          <a:p>
            <a:r>
              <a:rPr lang="uk-UA" sz="1600" dirty="0">
                <a:latin typeface="Times New Roman" panose="02020603050405020304" pitchFamily="18" charset="0"/>
                <a:cs typeface="Times New Roman" panose="02020603050405020304" pitchFamily="18" charset="0"/>
              </a:rPr>
              <a:t>Латинська мова </a:t>
            </a:r>
          </a:p>
          <a:p>
            <a:r>
              <a:rPr lang="ru-RU" sz="1600" dirty="0">
                <a:latin typeface="Times New Roman" panose="02020603050405020304" pitchFamily="18" charset="0"/>
                <a:cs typeface="Times New Roman" panose="02020603050405020304" pitchFamily="18" charset="0"/>
              </a:rPr>
              <a:t>ВК «</a:t>
            </a:r>
            <a:r>
              <a:rPr lang="ru-RU" sz="1600" dirty="0" err="1">
                <a:latin typeface="Times New Roman" panose="02020603050405020304" pitchFamily="18" charset="0"/>
                <a:cs typeface="Times New Roman" panose="02020603050405020304" pitchFamily="18" charset="0"/>
              </a:rPr>
              <a:t>Англійська</a:t>
            </a:r>
            <a:r>
              <a:rPr lang="ru-RU" sz="1600" dirty="0">
                <a:latin typeface="Times New Roman" panose="02020603050405020304" pitchFamily="18" charset="0"/>
                <a:cs typeface="Times New Roman" panose="02020603050405020304" pitchFamily="18" charset="0"/>
              </a:rPr>
              <a:t> мова (за </a:t>
            </a:r>
            <a:r>
              <a:rPr lang="ru-RU" sz="1600" dirty="0" err="1">
                <a:latin typeface="Times New Roman" panose="02020603050405020304" pitchFamily="18" charset="0"/>
                <a:cs typeface="Times New Roman" panose="02020603050405020304" pitchFamily="18" charset="0"/>
              </a:rPr>
              <a:t>професійним</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спрямуванням</a:t>
            </a:r>
            <a:r>
              <a:rPr lang="ru-RU" sz="1600" dirty="0">
                <a:latin typeface="Times New Roman" panose="02020603050405020304" pitchFamily="18" charset="0"/>
                <a:cs typeface="Times New Roman" panose="02020603050405020304" pitchFamily="18" charset="0"/>
              </a:rPr>
              <a:t>)»</a:t>
            </a:r>
          </a:p>
          <a:p>
            <a:r>
              <a:rPr lang="uk-UA" sz="1600" dirty="0">
                <a:latin typeface="Times New Roman" panose="02020603050405020304" pitchFamily="18" charset="0"/>
                <a:cs typeface="Times New Roman" panose="02020603050405020304" pitchFamily="18" charset="0"/>
              </a:rPr>
              <a:t>ВК «Медична термінологія»</a:t>
            </a:r>
          </a:p>
          <a:p>
            <a:r>
              <a:rPr lang="uk-UA" sz="1600" dirty="0">
                <a:latin typeface="Times New Roman" panose="02020603050405020304" pitchFamily="18" charset="0"/>
                <a:cs typeface="Times New Roman" panose="02020603050405020304" pitchFamily="18" charset="0"/>
              </a:rPr>
              <a:t>ВК «Часові аспекти людського буття»</a:t>
            </a:r>
          </a:p>
          <a:p>
            <a:r>
              <a:rPr lang="ru-RU" sz="1600" dirty="0">
                <a:latin typeface="Times New Roman" panose="02020603050405020304" pitchFamily="18" charset="0"/>
                <a:cs typeface="Times New Roman" panose="02020603050405020304" pitchFamily="18" charset="0"/>
              </a:rPr>
              <a:t>ВК «</a:t>
            </a:r>
            <a:r>
              <a:rPr lang="ru-RU" sz="1600" dirty="0" err="1">
                <a:latin typeface="Times New Roman" panose="02020603050405020304" pitchFamily="18" charset="0"/>
                <a:cs typeface="Times New Roman" panose="02020603050405020304" pitchFamily="18" charset="0"/>
              </a:rPr>
              <a:t>Основи</a:t>
            </a:r>
            <a:r>
              <a:rPr lang="ru-RU" sz="1600" dirty="0">
                <a:latin typeface="Times New Roman" panose="02020603050405020304" pitchFamily="18" charset="0"/>
                <a:cs typeface="Times New Roman" panose="02020603050405020304" pitchFamily="18" charset="0"/>
              </a:rPr>
              <a:t> перекладу </a:t>
            </a:r>
            <a:r>
              <a:rPr lang="ru-RU" sz="1600" dirty="0" err="1">
                <a:latin typeface="Times New Roman" panose="02020603050405020304" pitchFamily="18" charset="0"/>
                <a:cs typeface="Times New Roman" panose="02020603050405020304" pitchFamily="18" charset="0"/>
              </a:rPr>
              <a:t>англомовної</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медичної</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літератури</a:t>
            </a:r>
            <a:r>
              <a:rPr lang="ru-RU" sz="1600" dirty="0">
                <a:latin typeface="Times New Roman" panose="02020603050405020304" pitchFamily="18" charset="0"/>
                <a:cs typeface="Times New Roman" panose="02020603050405020304" pitchFamily="18" charset="0"/>
              </a:rPr>
              <a:t>»</a:t>
            </a:r>
          </a:p>
          <a:p>
            <a:r>
              <a:rPr lang="ru-RU" sz="1600" dirty="0">
                <a:latin typeface="Times New Roman" panose="02020603050405020304" pitchFamily="18" charset="0"/>
                <a:cs typeface="Times New Roman" panose="02020603050405020304" pitchFamily="18" charset="0"/>
              </a:rPr>
              <a:t>ВК «</a:t>
            </a:r>
            <a:r>
              <a:rPr lang="ru-RU" sz="1600" dirty="0" err="1">
                <a:latin typeface="Times New Roman" panose="02020603050405020304" pitchFamily="18" charset="0"/>
                <a:cs typeface="Times New Roman" panose="02020603050405020304" pitchFamily="18" charset="0"/>
              </a:rPr>
              <a:t>Професійна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англійська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термінологія</a:t>
            </a:r>
            <a:r>
              <a:rPr lang="ru-RU" sz="1600" dirty="0">
                <a:latin typeface="Times New Roman" panose="02020603050405020304" pitchFamily="18" charset="0"/>
                <a:cs typeface="Times New Roman" panose="02020603050405020304" pitchFamily="18" charset="0"/>
              </a:rPr>
              <a:t> в </a:t>
            </a:r>
            <a:r>
              <a:rPr lang="ru-RU" sz="1600" dirty="0" err="1">
                <a:latin typeface="Times New Roman" panose="02020603050405020304" pitchFamily="18" charset="0"/>
                <a:cs typeface="Times New Roman" panose="02020603050405020304" pitchFamily="18" charset="0"/>
              </a:rPr>
              <a:t>медицині</a:t>
            </a:r>
            <a:r>
              <a:rPr lang="ru-RU" sz="1600" dirty="0">
                <a:latin typeface="Times New Roman" panose="02020603050405020304" pitchFamily="18" charset="0"/>
                <a:cs typeface="Times New Roman" panose="02020603050405020304" pitchFamily="18" charset="0"/>
              </a:rPr>
              <a:t>»</a:t>
            </a:r>
          </a:p>
        </p:txBody>
      </p:sp>
      <p:sp>
        <p:nvSpPr>
          <p:cNvPr id="5" name="Місце для вмісту 2">
            <a:extLst>
              <a:ext uri="{FF2B5EF4-FFF2-40B4-BE49-F238E27FC236}">
                <a16:creationId xmlns:a16="http://schemas.microsoft.com/office/drawing/2014/main" id="{01EAD9C4-B3D1-5BE9-A6E9-EEA74F36913F}"/>
              </a:ext>
            </a:extLst>
          </p:cNvPr>
          <p:cNvSpPr txBox="1">
            <a:spLocks/>
          </p:cNvSpPr>
          <p:nvPr/>
        </p:nvSpPr>
        <p:spPr>
          <a:xfrm>
            <a:off x="4147177" y="1234600"/>
            <a:ext cx="4810081" cy="520892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uk-UA" sz="1600" dirty="0">
                <a:latin typeface="Times New Roman" panose="02020603050405020304" pitchFamily="18" charset="0"/>
                <a:cs typeface="Times New Roman" panose="02020603050405020304" pitchFamily="18" charset="0"/>
              </a:rPr>
              <a:t>Загальна оцінка:</a:t>
            </a:r>
            <a:br>
              <a:rPr lang="uk-UA" sz="1600" dirty="0">
                <a:latin typeface="Times New Roman" panose="02020603050405020304" pitchFamily="18" charset="0"/>
                <a:cs typeface="Times New Roman" panose="02020603050405020304" pitchFamily="18" charset="0"/>
              </a:rPr>
            </a:br>
            <a:r>
              <a:rPr lang="uk-UA" sz="1600" dirty="0">
                <a:latin typeface="Times New Roman" panose="02020603050405020304" pitchFamily="18" charset="0"/>
                <a:cs typeface="Times New Roman" panose="02020603050405020304" pitchFamily="18" charset="0"/>
              </a:rPr>
              <a:t>Більшість здобувачів задоволені навчальним процесом (</a:t>
            </a:r>
            <a:r>
              <a:rPr lang="uk-UA" sz="1600" i="1" dirty="0">
                <a:latin typeface="Times New Roman" panose="02020603050405020304" pitchFamily="18" charset="0"/>
                <a:cs typeface="Times New Roman" panose="02020603050405020304" pitchFamily="18" charset="0"/>
              </a:rPr>
              <a:t>«Все добре», «Дуже цікава дисципліна»</a:t>
            </a:r>
            <a:r>
              <a:rPr lang="uk-UA" sz="1600" dirty="0">
                <a:latin typeface="Times New Roman" panose="02020603050405020304" pitchFamily="18" charset="0"/>
                <a:cs typeface="Times New Roman" panose="02020603050405020304" pitchFamily="18" charset="0"/>
              </a:rPr>
              <a:t>), викладачами та кафедрою (</a:t>
            </a:r>
            <a:r>
              <a:rPr lang="uk-UA" sz="1600" i="1" dirty="0">
                <a:latin typeface="Times New Roman" panose="02020603050405020304" pitchFamily="18" charset="0"/>
                <a:cs typeface="Times New Roman" panose="02020603050405020304" pitchFamily="18" charset="0"/>
              </a:rPr>
              <a:t>«Найкраща кафедра і найкращі викладачі»</a:t>
            </a:r>
            <a:r>
              <a:rPr lang="uk-UA" sz="1600" dirty="0">
                <a:latin typeface="Times New Roman" panose="02020603050405020304" pitchFamily="18" charset="0"/>
                <a:cs typeface="Times New Roman" panose="02020603050405020304" pitchFamily="18" charset="0"/>
              </a:rPr>
              <a:t>).</a:t>
            </a:r>
          </a:p>
          <a:p>
            <a:r>
              <a:rPr lang="uk-UA" sz="1600" dirty="0">
                <a:latin typeface="Times New Roman" panose="02020603050405020304" pitchFamily="18" charset="0"/>
                <a:cs typeface="Times New Roman" panose="02020603050405020304" pitchFamily="18" charset="0"/>
              </a:rPr>
              <a:t>Пропозиції: Інтерактивність: додати дискусії, дебати, рольові ігри. Час на вивчення: розширити терміни навчання. Візуальний контент: більше відео, презентацій, графіки.</a:t>
            </a:r>
          </a:p>
          <a:p>
            <a:r>
              <a:rPr lang="uk-UA" sz="1600" dirty="0">
                <a:latin typeface="Times New Roman" panose="02020603050405020304" pitchFamily="18" charset="0"/>
                <a:cs typeface="Times New Roman" panose="02020603050405020304" pitchFamily="18" charset="0"/>
              </a:rPr>
              <a:t>Висновок:</a:t>
            </a:r>
            <a:br>
              <a:rPr lang="uk-UA" sz="1600" dirty="0">
                <a:latin typeface="Times New Roman" panose="02020603050405020304" pitchFamily="18" charset="0"/>
                <a:cs typeface="Times New Roman" panose="02020603050405020304" pitchFamily="18" charset="0"/>
              </a:rPr>
            </a:br>
            <a:r>
              <a:rPr lang="uk-UA" sz="1600" dirty="0">
                <a:latin typeface="Times New Roman" panose="02020603050405020304" pitchFamily="18" charset="0"/>
                <a:cs typeface="Times New Roman" panose="02020603050405020304" pitchFamily="18" charset="0"/>
              </a:rPr>
              <a:t>Кафедра отримала високі оцінки, викладачі – подяку за професіоналізм. Рекомендовано вдосконалити методику викладання через інтерактивність та мультимедійні матеріали.</a:t>
            </a:r>
          </a:p>
          <a:p>
            <a:pPr marL="0" indent="0" algn="ctr">
              <a:buFont typeface="Wingdings 3" charset="2"/>
              <a:buNone/>
            </a:pPr>
            <a:endParaRPr lang="uk-UA" sz="1600" b="1" u="sng" dirty="0">
              <a:latin typeface="Times New Roman" panose="02020603050405020304" pitchFamily="18" charset="0"/>
              <a:cs typeface="Times New Roman" panose="02020603050405020304" pitchFamily="18" charset="0"/>
            </a:endParaRPr>
          </a:p>
        </p:txBody>
      </p:sp>
      <p:pic>
        <p:nvPicPr>
          <p:cNvPr id="6" name="Рисунок 5">
            <a:extLst>
              <a:ext uri="{FF2B5EF4-FFF2-40B4-BE49-F238E27FC236}">
                <a16:creationId xmlns:a16="http://schemas.microsoft.com/office/drawing/2014/main" id="{6EAFAE74-A0E6-4965-1866-157C8EECE169}"/>
              </a:ext>
            </a:extLst>
          </p:cNvPr>
          <p:cNvPicPr>
            <a:picLocks noChangeAspect="1"/>
          </p:cNvPicPr>
          <p:nvPr/>
        </p:nvPicPr>
        <p:blipFill>
          <a:blip r:embed="rId2"/>
          <a:stretch>
            <a:fillRect/>
          </a:stretch>
        </p:blipFill>
        <p:spPr>
          <a:xfrm>
            <a:off x="212038" y="257494"/>
            <a:ext cx="682625" cy="800126"/>
          </a:xfrm>
          <a:prstGeom prst="rect">
            <a:avLst/>
          </a:prstGeom>
        </p:spPr>
      </p:pic>
      <p:sp>
        <p:nvSpPr>
          <p:cNvPr id="7" name="TextBox 6">
            <a:extLst>
              <a:ext uri="{FF2B5EF4-FFF2-40B4-BE49-F238E27FC236}">
                <a16:creationId xmlns:a16="http://schemas.microsoft.com/office/drawing/2014/main" id="{455FF619-A709-5384-CC2D-37F3514416D2}"/>
              </a:ext>
            </a:extLst>
          </p:cNvPr>
          <p:cNvSpPr txBox="1"/>
          <p:nvPr/>
        </p:nvSpPr>
        <p:spPr>
          <a:xfrm>
            <a:off x="294969" y="6013778"/>
            <a:ext cx="3036060" cy="369332"/>
          </a:xfrm>
          <a:prstGeom prst="rect">
            <a:avLst/>
          </a:prstGeom>
          <a:noFill/>
        </p:spPr>
        <p:txBody>
          <a:bodyPr wrap="square">
            <a:spAutoFit/>
          </a:bodyPr>
          <a:lstStyle/>
          <a:p>
            <a:r>
              <a:rPr lang="ru-RU" dirty="0" err="1">
                <a:latin typeface="Times New Roman" panose="02020603050405020304" pitchFamily="18" charset="0"/>
                <a:cs typeface="Times New Roman" panose="02020603050405020304" pitchFamily="18" charset="0"/>
              </a:rPr>
              <a:t>Кількість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респондентів</a:t>
            </a:r>
            <a:r>
              <a:rPr lang="ru-RU" dirty="0">
                <a:latin typeface="Times New Roman" panose="02020603050405020304" pitchFamily="18" charset="0"/>
                <a:cs typeface="Times New Roman" panose="02020603050405020304" pitchFamily="18" charset="0"/>
              </a:rPr>
              <a:t> -580</a:t>
            </a:r>
            <a:endParaRPr lang="ru-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26821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2E59F0-5D58-33A4-B46F-B5EFCC168C02}"/>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43A972EB-D4E1-B3A9-D5D1-B174EBFE63C4}"/>
              </a:ext>
            </a:extLst>
          </p:cNvPr>
          <p:cNvSpPr>
            <a:spLocks noGrp="1"/>
          </p:cNvSpPr>
          <p:nvPr>
            <p:ph type="title"/>
          </p:nvPr>
        </p:nvSpPr>
        <p:spPr>
          <a:xfrm>
            <a:off x="1002890" y="344461"/>
            <a:ext cx="7846141" cy="883994"/>
          </a:xfrm>
        </p:spPr>
        <p:txBody>
          <a:bodyPr>
            <a:normAutofit fontScale="90000"/>
          </a:bodyPr>
          <a:lstStyle/>
          <a:p>
            <a:pPr algn="ctr"/>
            <a:r>
              <a:rPr lang="uk-UA" b="1" dirty="0">
                <a:latin typeface="Times New Roman" panose="02020603050405020304" pitchFamily="18" charset="0"/>
                <a:cs typeface="Times New Roman" panose="02020603050405020304" pitchFamily="18" charset="0"/>
              </a:rPr>
              <a:t>Кафедра хірургії, променевої діагностики , радіаційної медицини та онкології</a:t>
            </a:r>
          </a:p>
        </p:txBody>
      </p:sp>
      <p:sp>
        <p:nvSpPr>
          <p:cNvPr id="3" name="Місце для вмісту 2">
            <a:extLst>
              <a:ext uri="{FF2B5EF4-FFF2-40B4-BE49-F238E27FC236}">
                <a16:creationId xmlns:a16="http://schemas.microsoft.com/office/drawing/2014/main" id="{2C40678D-C99A-146E-9486-83C9657376EC}"/>
              </a:ext>
            </a:extLst>
          </p:cNvPr>
          <p:cNvSpPr>
            <a:spLocks noGrp="1"/>
          </p:cNvSpPr>
          <p:nvPr>
            <p:ph idx="1"/>
          </p:nvPr>
        </p:nvSpPr>
        <p:spPr>
          <a:xfrm>
            <a:off x="212038" y="1386240"/>
            <a:ext cx="4481260" cy="4830972"/>
          </a:xfrm>
        </p:spPr>
        <p:txBody>
          <a:bodyPr>
            <a:normAutofit fontScale="85000" lnSpcReduction="20000"/>
          </a:bodyPr>
          <a:lstStyle/>
          <a:p>
            <a:pPr marL="0" indent="0">
              <a:buNone/>
            </a:pPr>
            <a:r>
              <a:rPr lang="uk-UA" sz="1600" b="1" u="sng" dirty="0">
                <a:latin typeface="Times New Roman" panose="02020603050405020304" pitchFamily="18" charset="0"/>
                <a:cs typeface="Times New Roman" panose="02020603050405020304" pitchFamily="18" charset="0"/>
              </a:rPr>
              <a:t>Дисципліни, що викладають в I семестрі:</a:t>
            </a:r>
          </a:p>
          <a:p>
            <a:r>
              <a:rPr lang="uk-UA" sz="1600" dirty="0">
                <a:latin typeface="Times New Roman" panose="02020603050405020304" pitchFamily="18" charset="0"/>
                <a:cs typeface="Times New Roman" panose="02020603050405020304" pitchFamily="18" charset="0"/>
              </a:rPr>
              <a:t>Хірургія</a:t>
            </a:r>
          </a:p>
          <a:p>
            <a:r>
              <a:rPr lang="uk-UA" sz="1600" dirty="0">
                <a:latin typeface="Times New Roman" panose="02020603050405020304" pitchFamily="18" charset="0"/>
                <a:cs typeface="Times New Roman" panose="02020603050405020304" pitchFamily="18" charset="0"/>
              </a:rPr>
              <a:t>Онкологія</a:t>
            </a:r>
          </a:p>
          <a:p>
            <a:r>
              <a:rPr lang="uk-UA" sz="1600" dirty="0">
                <a:latin typeface="Times New Roman" panose="02020603050405020304" pitchFamily="18" charset="0"/>
                <a:cs typeface="Times New Roman" panose="02020603050405020304" pitchFamily="18" charset="0"/>
              </a:rPr>
              <a:t>Радіаційна медицина</a:t>
            </a:r>
          </a:p>
          <a:p>
            <a:r>
              <a:rPr lang="uk-UA" sz="1600" dirty="0">
                <a:latin typeface="Times New Roman" panose="02020603050405020304" pitchFamily="18" charset="0"/>
                <a:cs typeface="Times New Roman" panose="02020603050405020304" pitchFamily="18" charset="0"/>
              </a:rPr>
              <a:t>Виробнича лікарська практика</a:t>
            </a:r>
          </a:p>
          <a:p>
            <a:r>
              <a:rPr lang="uk-UA" sz="1600" dirty="0">
                <a:latin typeface="Times New Roman" panose="02020603050405020304" pitchFamily="18" charset="0"/>
                <a:cs typeface="Times New Roman" panose="02020603050405020304" pitchFamily="18" charset="0"/>
              </a:rPr>
              <a:t>Виробнича поліклінічна практика</a:t>
            </a:r>
          </a:p>
          <a:p>
            <a:r>
              <a:rPr lang="uk-UA" sz="1600" dirty="0" err="1">
                <a:latin typeface="Times New Roman" panose="02020603050405020304" pitchFamily="18" charset="0"/>
                <a:cs typeface="Times New Roman" panose="02020603050405020304" pitchFamily="18" charset="0"/>
              </a:rPr>
              <a:t>ВК</a:t>
            </a:r>
            <a:r>
              <a:rPr lang="uk-UA" sz="1600" dirty="0">
                <a:latin typeface="Times New Roman" panose="02020603050405020304" pitchFamily="18" charset="0"/>
                <a:cs typeface="Times New Roman" panose="02020603050405020304" pitchFamily="18" charset="0"/>
              </a:rPr>
              <a:t> «Сучасні аспекти </a:t>
            </a:r>
            <a:r>
              <a:rPr lang="uk-UA" sz="1600" dirty="0" err="1">
                <a:latin typeface="Times New Roman" panose="02020603050405020304" pitchFamily="18" charset="0"/>
                <a:cs typeface="Times New Roman" panose="02020603050405020304" pitchFamily="18" charset="0"/>
              </a:rPr>
              <a:t>хіругічного</a:t>
            </a:r>
            <a:r>
              <a:rPr lang="uk-UA" sz="1600" dirty="0">
                <a:latin typeface="Times New Roman" panose="02020603050405020304" pitchFamily="18" charset="0"/>
                <a:cs typeface="Times New Roman" panose="02020603050405020304" pitchFamily="18" charset="0"/>
              </a:rPr>
              <a:t> лікування захворювань прямої кишки та промежини»</a:t>
            </a:r>
          </a:p>
          <a:p>
            <a:r>
              <a:rPr lang="uk-UA" sz="1600" dirty="0" err="1">
                <a:latin typeface="Times New Roman" panose="02020603050405020304" pitchFamily="18" charset="0"/>
                <a:cs typeface="Times New Roman" panose="02020603050405020304" pitchFamily="18" charset="0"/>
              </a:rPr>
              <a:t>ВК</a:t>
            </a:r>
            <a:r>
              <a:rPr lang="uk-UA" sz="1600" dirty="0">
                <a:latin typeface="Times New Roman" panose="02020603050405020304" pitchFamily="18" charset="0"/>
                <a:cs typeface="Times New Roman" panose="02020603050405020304" pitchFamily="18" charset="0"/>
              </a:rPr>
              <a:t> «Сучасні аспекти хірургічного лікування гострого деструктивного панкреатиту»</a:t>
            </a:r>
          </a:p>
          <a:p>
            <a:r>
              <a:rPr lang="uk-UA" sz="1600" dirty="0" err="1">
                <a:latin typeface="Times New Roman" panose="02020603050405020304" pitchFamily="18" charset="0"/>
                <a:cs typeface="Times New Roman" panose="02020603050405020304" pitchFamily="18" charset="0"/>
              </a:rPr>
              <a:t>ВК</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Лапароскопічна</a:t>
            </a:r>
            <a:r>
              <a:rPr lang="uk-UA" sz="1600" dirty="0">
                <a:latin typeface="Times New Roman" panose="02020603050405020304" pitchFamily="18" charset="0"/>
                <a:cs typeface="Times New Roman" panose="02020603050405020304" pitchFamily="18" charset="0"/>
              </a:rPr>
              <a:t> анатомія. Основи </a:t>
            </a:r>
            <a:r>
              <a:rPr lang="uk-UA" sz="1600" dirty="0" err="1">
                <a:latin typeface="Times New Roman" panose="02020603050405020304" pitchFamily="18" charset="0"/>
                <a:cs typeface="Times New Roman" panose="02020603050405020304" pitchFamily="18" charset="0"/>
              </a:rPr>
              <a:t>лапороскопічної</a:t>
            </a:r>
            <a:r>
              <a:rPr lang="uk-UA" sz="1600" dirty="0">
                <a:latin typeface="Times New Roman" panose="02020603050405020304" pitchFamily="18" charset="0"/>
                <a:cs typeface="Times New Roman" panose="02020603050405020304" pitchFamily="18" charset="0"/>
              </a:rPr>
              <a:t> хірургії»</a:t>
            </a:r>
          </a:p>
          <a:p>
            <a:r>
              <a:rPr lang="uk-UA" sz="1600" dirty="0" err="1">
                <a:latin typeface="Times New Roman" panose="02020603050405020304" pitchFamily="18" charset="0"/>
                <a:cs typeface="Times New Roman" panose="02020603050405020304" pitchFamily="18" charset="0"/>
              </a:rPr>
              <a:t>ВК</a:t>
            </a:r>
            <a:r>
              <a:rPr lang="uk-UA" sz="1600" dirty="0">
                <a:latin typeface="Times New Roman" panose="02020603050405020304" pitchFamily="18" charset="0"/>
                <a:cs typeface="Times New Roman" panose="02020603050405020304" pitchFamily="18" charset="0"/>
              </a:rPr>
              <a:t> «Гострий живіт у невідкладній хірургії»</a:t>
            </a:r>
          </a:p>
          <a:p>
            <a:r>
              <a:rPr lang="uk-UA" sz="1600" dirty="0" err="1">
                <a:latin typeface="Times New Roman" panose="02020603050405020304" pitchFamily="18" charset="0"/>
                <a:cs typeface="Times New Roman" panose="02020603050405020304" pitchFamily="18" charset="0"/>
              </a:rPr>
              <a:t>ВК</a:t>
            </a:r>
            <a:r>
              <a:rPr lang="uk-UA" sz="1600" dirty="0">
                <a:latin typeface="Times New Roman" panose="02020603050405020304" pitchFamily="18" charset="0"/>
                <a:cs typeface="Times New Roman" panose="02020603050405020304" pitchFamily="18" charset="0"/>
              </a:rPr>
              <a:t> «Тактика, діагностика та лікування великих поліпів прямої кишки»</a:t>
            </a:r>
          </a:p>
          <a:p>
            <a:r>
              <a:rPr lang="uk-UA" sz="1600" dirty="0" err="1">
                <a:latin typeface="Times New Roman" panose="02020603050405020304" pitchFamily="18" charset="0"/>
                <a:cs typeface="Times New Roman" panose="02020603050405020304" pitchFamily="18" charset="0"/>
              </a:rPr>
              <a:t>ВК</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Перитоніти</a:t>
            </a:r>
            <a:r>
              <a:rPr lang="uk-UA" sz="1600" dirty="0">
                <a:latin typeface="Times New Roman" panose="02020603050405020304" pitchFamily="18" charset="0"/>
                <a:cs typeface="Times New Roman" panose="02020603050405020304" pitchFamily="18" charset="0"/>
              </a:rPr>
              <a:t>. Сучасна тактика, діагностика, лікування»</a:t>
            </a:r>
          </a:p>
          <a:p>
            <a:r>
              <a:rPr lang="uk-UA" sz="1600" dirty="0" err="1">
                <a:latin typeface="Times New Roman" panose="02020603050405020304" pitchFamily="18" charset="0"/>
                <a:cs typeface="Times New Roman" panose="02020603050405020304" pitchFamily="18" charset="0"/>
              </a:rPr>
              <a:t>ВК</a:t>
            </a:r>
            <a:r>
              <a:rPr lang="uk-UA" sz="1600" dirty="0">
                <a:latin typeface="Times New Roman" panose="02020603050405020304" pitchFamily="18" charset="0"/>
                <a:cs typeface="Times New Roman" panose="02020603050405020304" pitchFamily="18" charset="0"/>
              </a:rPr>
              <a:t> «Сучасна хірургічна тактика при шлунково-кишкових кровотечах»</a:t>
            </a:r>
          </a:p>
          <a:p>
            <a:r>
              <a:rPr lang="uk-UA" sz="1600" dirty="0" err="1">
                <a:latin typeface="Times New Roman" panose="02020603050405020304" pitchFamily="18" charset="0"/>
                <a:cs typeface="Times New Roman" panose="02020603050405020304" pitchFamily="18" charset="0"/>
              </a:rPr>
              <a:t>ВК</a:t>
            </a:r>
            <a:r>
              <a:rPr lang="uk-UA" sz="1600" dirty="0">
                <a:latin typeface="Times New Roman" panose="02020603050405020304" pitchFamily="18" charset="0"/>
                <a:cs typeface="Times New Roman" panose="02020603050405020304" pitchFamily="18" charset="0"/>
              </a:rPr>
              <a:t> «Торакоскопія при травмі грудної клітки»</a:t>
            </a:r>
          </a:p>
          <a:p>
            <a:r>
              <a:rPr lang="uk-UA" sz="1600" dirty="0">
                <a:latin typeface="Times New Roman" panose="02020603050405020304" pitchFamily="18" charset="0"/>
                <a:cs typeface="Times New Roman" panose="02020603050405020304" pitchFamily="18" charset="0"/>
              </a:rPr>
              <a:t>НАЙКРАЩИЙ ВИКЛАДАЧ: </a:t>
            </a:r>
            <a:r>
              <a:rPr lang="uk-UA" sz="1800" b="0" i="0" u="none" strike="noStrike" dirty="0" err="1">
                <a:solidFill>
                  <a:srgbClr val="000000"/>
                </a:solidFill>
                <a:effectLst/>
                <a:latin typeface="Times New Roman" panose="02020603050405020304" pitchFamily="18" charset="0"/>
                <a:cs typeface="Times New Roman" panose="02020603050405020304" pitchFamily="18" charset="0"/>
              </a:rPr>
              <a:t>Колодий</a:t>
            </a:r>
            <a:r>
              <a:rPr lang="uk-UA" sz="1800" b="0" i="0" u="none" strike="noStrike" dirty="0">
                <a:solidFill>
                  <a:srgbClr val="000000"/>
                </a:solidFill>
                <a:effectLst/>
                <a:latin typeface="Times New Roman" panose="02020603050405020304" pitchFamily="18" charset="0"/>
                <a:cs typeface="Times New Roman" panose="02020603050405020304" pitchFamily="18" charset="0"/>
              </a:rPr>
              <a:t> Валентин Валентинович</a:t>
            </a:r>
            <a:r>
              <a:rPr lang="uk-UA" sz="1200" dirty="0">
                <a:latin typeface="Times New Roman" panose="02020603050405020304" pitchFamily="18" charset="0"/>
                <a:cs typeface="Times New Roman" panose="02020603050405020304" pitchFamily="18" charset="0"/>
              </a:rPr>
              <a:t> </a:t>
            </a:r>
            <a:endParaRPr lang="uk-UA" sz="1600" dirty="0">
              <a:latin typeface="Times New Roman" panose="02020603050405020304" pitchFamily="18" charset="0"/>
              <a:cs typeface="Times New Roman" panose="02020603050405020304" pitchFamily="18" charset="0"/>
            </a:endParaRPr>
          </a:p>
          <a:p>
            <a:endParaRPr lang="ru-RU" sz="1600" dirty="0">
              <a:latin typeface="Times New Roman" panose="02020603050405020304" pitchFamily="18" charset="0"/>
              <a:cs typeface="Times New Roman" panose="02020603050405020304" pitchFamily="18" charset="0"/>
            </a:endParaRPr>
          </a:p>
          <a:p>
            <a:endParaRPr lang="ru-RU" sz="1600" dirty="0">
              <a:latin typeface="Times New Roman" panose="02020603050405020304" pitchFamily="18" charset="0"/>
              <a:cs typeface="Times New Roman" panose="02020603050405020304" pitchFamily="18" charset="0"/>
            </a:endParaRPr>
          </a:p>
          <a:p>
            <a:endParaRPr lang="uk-UA" sz="1600" dirty="0">
              <a:latin typeface="Times New Roman" panose="02020603050405020304" pitchFamily="18" charset="0"/>
              <a:cs typeface="Times New Roman" panose="02020603050405020304" pitchFamily="18" charset="0"/>
            </a:endParaRPr>
          </a:p>
        </p:txBody>
      </p:sp>
      <p:sp>
        <p:nvSpPr>
          <p:cNvPr id="5" name="Місце для вмісту 2">
            <a:extLst>
              <a:ext uri="{FF2B5EF4-FFF2-40B4-BE49-F238E27FC236}">
                <a16:creationId xmlns:a16="http://schemas.microsoft.com/office/drawing/2014/main" id="{FAC172A1-1209-9372-38A1-2765C2525368}"/>
              </a:ext>
            </a:extLst>
          </p:cNvPr>
          <p:cNvSpPr txBox="1">
            <a:spLocks/>
          </p:cNvSpPr>
          <p:nvPr/>
        </p:nvSpPr>
        <p:spPr>
          <a:xfrm>
            <a:off x="5020913" y="1323739"/>
            <a:ext cx="3856109" cy="51898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ctr">
              <a:lnSpc>
                <a:spcPct val="120000"/>
              </a:lnSpc>
              <a:spcBef>
                <a:spcPts val="0"/>
              </a:spcBef>
              <a:buNone/>
            </a:pPr>
            <a:r>
              <a:rPr lang="uk-UA" sz="1600" b="1" u="sng" dirty="0">
                <a:latin typeface="Times New Roman" panose="02020603050405020304" pitchFamily="18" charset="0"/>
                <a:cs typeface="Times New Roman" panose="02020603050405020304" pitchFamily="18" charset="0"/>
              </a:rPr>
              <a:t>Опитування містить лише 31 респондента, тому результати є орієнтовними для великої </a:t>
            </a:r>
            <a:r>
              <a:rPr lang="uk-UA" sz="1600" b="1" u="sng" dirty="0" err="1">
                <a:latin typeface="Times New Roman" panose="02020603050405020304" pitchFamily="18" charset="0"/>
                <a:cs typeface="Times New Roman" panose="02020603050405020304" pitchFamily="18" charset="0"/>
              </a:rPr>
              <a:t>кількоісті</a:t>
            </a:r>
            <a:r>
              <a:rPr lang="uk-UA" sz="1600" b="1" u="sng" dirty="0">
                <a:latin typeface="Times New Roman" panose="02020603050405020304" pitchFamily="18" charset="0"/>
                <a:cs typeface="Times New Roman" panose="02020603050405020304" pitchFamily="18" charset="0"/>
              </a:rPr>
              <a:t> дисциплін та викладання дисциплін для здобувачів різних курсів.</a:t>
            </a:r>
          </a:p>
          <a:p>
            <a:pPr marL="0" indent="0" algn="ctr">
              <a:buFont typeface="Wingdings 3" charset="2"/>
              <a:buNone/>
            </a:pPr>
            <a:endParaRPr lang="uk-UA" sz="1600" b="1" u="sng" dirty="0">
              <a:latin typeface="Times New Roman" panose="02020603050405020304" pitchFamily="18" charset="0"/>
              <a:cs typeface="Times New Roman" panose="02020603050405020304" pitchFamily="18" charset="0"/>
            </a:endParaRPr>
          </a:p>
        </p:txBody>
      </p:sp>
      <p:pic>
        <p:nvPicPr>
          <p:cNvPr id="6" name="Рисунок 5">
            <a:extLst>
              <a:ext uri="{FF2B5EF4-FFF2-40B4-BE49-F238E27FC236}">
                <a16:creationId xmlns:a16="http://schemas.microsoft.com/office/drawing/2014/main" id="{BBE7320B-9A19-FE28-96D8-B28D881356DB}"/>
              </a:ext>
            </a:extLst>
          </p:cNvPr>
          <p:cNvPicPr>
            <a:picLocks noChangeAspect="1"/>
          </p:cNvPicPr>
          <p:nvPr/>
        </p:nvPicPr>
        <p:blipFill>
          <a:blip r:embed="rId2"/>
          <a:stretch>
            <a:fillRect/>
          </a:stretch>
        </p:blipFill>
        <p:spPr>
          <a:xfrm>
            <a:off x="212038" y="257494"/>
            <a:ext cx="682625" cy="800126"/>
          </a:xfrm>
          <a:prstGeom prst="rect">
            <a:avLst/>
          </a:prstGeom>
        </p:spPr>
      </p:pic>
      <p:sp>
        <p:nvSpPr>
          <p:cNvPr id="7" name="TextBox 6">
            <a:extLst>
              <a:ext uri="{FF2B5EF4-FFF2-40B4-BE49-F238E27FC236}">
                <a16:creationId xmlns:a16="http://schemas.microsoft.com/office/drawing/2014/main" id="{F3712469-3229-5296-3BB0-F73A10A762E4}"/>
              </a:ext>
            </a:extLst>
          </p:cNvPr>
          <p:cNvSpPr txBox="1"/>
          <p:nvPr/>
        </p:nvSpPr>
        <p:spPr>
          <a:xfrm>
            <a:off x="241534" y="6279713"/>
            <a:ext cx="3180735" cy="369332"/>
          </a:xfrm>
          <a:prstGeom prst="rect">
            <a:avLst/>
          </a:prstGeom>
          <a:noFill/>
        </p:spPr>
        <p:txBody>
          <a:bodyPr wrap="square">
            <a:spAutoFit/>
          </a:bodyPr>
          <a:lstStyle/>
          <a:p>
            <a:r>
              <a:rPr lang="ru-RU" dirty="0" err="1"/>
              <a:t>Кількість</a:t>
            </a:r>
            <a:r>
              <a:rPr lang="ru-RU" dirty="0"/>
              <a:t> </a:t>
            </a:r>
            <a:r>
              <a:rPr lang="ru-RU" dirty="0" err="1"/>
              <a:t>респондентів</a:t>
            </a:r>
            <a:r>
              <a:rPr lang="ru-RU" dirty="0"/>
              <a:t> -31</a:t>
            </a:r>
            <a:endParaRPr lang="ru-UA" dirty="0"/>
          </a:p>
        </p:txBody>
      </p:sp>
      <p:sp>
        <p:nvSpPr>
          <p:cNvPr id="4" name="Прямокутник 3">
            <a:extLst>
              <a:ext uri="{FF2B5EF4-FFF2-40B4-BE49-F238E27FC236}">
                <a16:creationId xmlns:a16="http://schemas.microsoft.com/office/drawing/2014/main" id="{9895E995-AF88-406B-8C63-7842FE8CE428}"/>
              </a:ext>
            </a:extLst>
          </p:cNvPr>
          <p:cNvSpPr/>
          <p:nvPr/>
        </p:nvSpPr>
        <p:spPr>
          <a:xfrm>
            <a:off x="4851918" y="3019453"/>
            <a:ext cx="4080044" cy="3719736"/>
          </a:xfrm>
          <a:prstGeom prst="rect">
            <a:avLst/>
          </a:prstGeom>
        </p:spPr>
        <p:txBody>
          <a:bodyPr wrap="square">
            <a:spAutoFit/>
          </a:bodyPr>
          <a:lstStyle/>
          <a:p>
            <a:pPr>
              <a:lnSpc>
                <a:spcPct val="120000"/>
              </a:lnSpc>
              <a:defRPr/>
            </a:pPr>
            <a:r>
              <a:rPr lang="uk-UA" b="1" dirty="0">
                <a:latin typeface="Times New Roman" panose="02020603050405020304" pitchFamily="18" charset="0"/>
                <a:cs typeface="Times New Roman" panose="02020603050405020304" pitchFamily="18" charset="0"/>
              </a:rPr>
              <a:t>Розподіл відповідей щодо негативних складових:</a:t>
            </a:r>
          </a:p>
          <a:p>
            <a:pPr lvl="0">
              <a:lnSpc>
                <a:spcPct val="120000"/>
              </a:lnSpc>
              <a:defRPr/>
            </a:pPr>
            <a:r>
              <a:rPr lang="uk-UA" dirty="0">
                <a:solidFill>
                  <a:prstClr val="black"/>
                </a:solidFill>
                <a:latin typeface="Times New Roman" panose="02020603050405020304" pitchFamily="18" charset="0"/>
                <a:cs typeface="Times New Roman" panose="02020603050405020304" pitchFamily="18" charset="0"/>
              </a:rPr>
              <a:t>Надмірний психологічний тиск на здобувачів: 21%</a:t>
            </a:r>
          </a:p>
          <a:p>
            <a:pPr lvl="0">
              <a:lnSpc>
                <a:spcPct val="120000"/>
              </a:lnSpc>
              <a:buFont typeface="Arial" panose="020B0604020202020204" pitchFamily="34" charset="0"/>
              <a:buChar char="•"/>
              <a:defRPr/>
            </a:pPr>
            <a:r>
              <a:rPr lang="uk-UA" dirty="0">
                <a:solidFill>
                  <a:prstClr val="black"/>
                </a:solidFill>
                <a:latin typeface="Times New Roman" panose="02020603050405020304" pitchFamily="18" charset="0"/>
                <a:cs typeface="Times New Roman" panose="02020603050405020304" pitchFamily="18" charset="0"/>
              </a:rPr>
              <a:t>Використання застарілих технік навчання: 10%</a:t>
            </a:r>
          </a:p>
          <a:p>
            <a:pPr lvl="0">
              <a:lnSpc>
                <a:spcPct val="120000"/>
              </a:lnSpc>
              <a:buFont typeface="Arial" panose="020B0604020202020204" pitchFamily="34" charset="0"/>
              <a:buChar char="•"/>
              <a:defRPr/>
            </a:pPr>
            <a:r>
              <a:rPr lang="uk-UA" dirty="0">
                <a:solidFill>
                  <a:prstClr val="black"/>
                </a:solidFill>
                <a:latin typeface="Times New Roman" panose="02020603050405020304" pitchFamily="18" charset="0"/>
                <a:cs typeface="Times New Roman" panose="02020603050405020304" pitchFamily="18" charset="0"/>
              </a:rPr>
              <a:t>Використання застарілої технічної бази: 8%</a:t>
            </a:r>
          </a:p>
          <a:p>
            <a:pPr lvl="0">
              <a:lnSpc>
                <a:spcPct val="120000"/>
              </a:lnSpc>
              <a:buFont typeface="Arial" panose="020B0604020202020204" pitchFamily="34" charset="0"/>
              <a:buChar char="•"/>
              <a:defRPr/>
            </a:pPr>
            <a:r>
              <a:rPr lang="uk-UA" dirty="0">
                <a:solidFill>
                  <a:prstClr val="black"/>
                </a:solidFill>
                <a:latin typeface="Times New Roman" panose="02020603050405020304" pitchFamily="18" charset="0"/>
                <a:cs typeface="Times New Roman" panose="02020603050405020304" pitchFamily="18" charset="0"/>
              </a:rPr>
              <a:t>Неетична поведінка викладача: 15%</a:t>
            </a:r>
          </a:p>
          <a:p>
            <a:pPr lvl="0">
              <a:lnSpc>
                <a:spcPct val="120000"/>
              </a:lnSpc>
              <a:buFont typeface="Arial" panose="020B0604020202020204" pitchFamily="34" charset="0"/>
              <a:buChar char="•"/>
              <a:defRPr/>
            </a:pPr>
            <a:r>
              <a:rPr lang="uk-UA" dirty="0">
                <a:solidFill>
                  <a:prstClr val="black"/>
                </a:solidFill>
                <a:latin typeface="Times New Roman" panose="02020603050405020304" pitchFamily="18" charset="0"/>
                <a:cs typeface="Times New Roman" panose="02020603050405020304" pitchFamily="18" charset="0"/>
              </a:rPr>
              <a:t>Низька організаційна культура викладача – 11%</a:t>
            </a:r>
          </a:p>
        </p:txBody>
      </p:sp>
    </p:spTree>
    <p:extLst>
      <p:ext uri="{BB962C8B-B14F-4D97-AF65-F5344CB8AC3E}">
        <p14:creationId xmlns:p14="http://schemas.microsoft.com/office/powerpoint/2010/main" val="23234463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a:extLst>
              <a:ext uri="{FF2B5EF4-FFF2-40B4-BE49-F238E27FC236}">
                <a16:creationId xmlns:a16="http://schemas.microsoft.com/office/drawing/2014/main" id="{E497CE90-A36B-36FE-129A-E43646FC77BA}"/>
              </a:ext>
            </a:extLst>
          </p:cNvPr>
          <p:cNvSpPr>
            <a:spLocks noGrp="1"/>
          </p:cNvSpPr>
          <p:nvPr>
            <p:ph type="title"/>
          </p:nvPr>
        </p:nvSpPr>
        <p:spPr>
          <a:xfrm>
            <a:off x="628650" y="141192"/>
            <a:ext cx="7886700" cy="466977"/>
          </a:xfrm>
        </p:spPr>
        <p:txBody>
          <a:bodyPr>
            <a:normAutofit fontScale="90000"/>
          </a:bodyPr>
          <a:lstStyle/>
          <a:p>
            <a:pPr algn="ctr"/>
            <a:r>
              <a:rPr lang="uk-UA" dirty="0"/>
              <a:t>РЕКОМЕНДАЦІЇ</a:t>
            </a:r>
            <a:endParaRPr lang="ru-RU" dirty="0"/>
          </a:p>
        </p:txBody>
      </p:sp>
      <p:sp>
        <p:nvSpPr>
          <p:cNvPr id="6" name="Місце для вмісту 5">
            <a:extLst>
              <a:ext uri="{FF2B5EF4-FFF2-40B4-BE49-F238E27FC236}">
                <a16:creationId xmlns:a16="http://schemas.microsoft.com/office/drawing/2014/main" id="{58D13212-0043-4E2F-A29D-36698AB8E621}"/>
              </a:ext>
            </a:extLst>
          </p:cNvPr>
          <p:cNvSpPr>
            <a:spLocks noGrp="1"/>
          </p:cNvSpPr>
          <p:nvPr>
            <p:ph idx="4294967295"/>
          </p:nvPr>
        </p:nvSpPr>
        <p:spPr>
          <a:xfrm>
            <a:off x="391886" y="758952"/>
            <a:ext cx="8574832" cy="5806440"/>
          </a:xfrm>
        </p:spPr>
        <p:txBody>
          <a:bodyPr>
            <a:normAutofit fontScale="92500"/>
          </a:bodyPr>
          <a:lstStyle/>
          <a:p>
            <a:pPr marL="0" indent="0">
              <a:lnSpc>
                <a:spcPct val="120000"/>
              </a:lnSpc>
              <a:spcBef>
                <a:spcPts val="0"/>
              </a:spcBef>
              <a:buNone/>
            </a:pPr>
            <a:r>
              <a:rPr lang="uk-UA" b="1" dirty="0">
                <a:latin typeface="Times New Roman" panose="02020603050405020304" pitchFamily="18" charset="0"/>
                <a:cs typeface="Times New Roman" panose="02020603050405020304" pitchFamily="18" charset="0"/>
              </a:rPr>
              <a:t>Покращення методів викладання</a:t>
            </a:r>
          </a:p>
          <a:p>
            <a:pPr>
              <a:lnSpc>
                <a:spcPct val="120000"/>
              </a:lnSpc>
              <a:spcBef>
                <a:spcPts val="0"/>
              </a:spcBef>
            </a:pPr>
            <a:r>
              <a:rPr lang="uk-UA" dirty="0">
                <a:latin typeface="Times New Roman" panose="02020603050405020304" pitchFamily="18" charset="0"/>
                <a:cs typeface="Times New Roman" panose="02020603050405020304" pitchFamily="18" charset="0"/>
              </a:rPr>
              <a:t>Впровадити більше інтерактивних методів навчання: дискусії, дебати, рольові ігри, відеоматеріали та клінічні кейси. </a:t>
            </a:r>
          </a:p>
          <a:p>
            <a:pPr>
              <a:lnSpc>
                <a:spcPct val="120000"/>
              </a:lnSpc>
              <a:spcBef>
                <a:spcPts val="0"/>
              </a:spcBef>
            </a:pPr>
            <a:r>
              <a:rPr lang="uk-UA" dirty="0">
                <a:latin typeface="Times New Roman" panose="02020603050405020304" pitchFamily="18" charset="0"/>
                <a:cs typeface="Times New Roman" panose="02020603050405020304" pitchFamily="18" charset="0"/>
              </a:rPr>
              <a:t>Зосередити увагу на поясненні складних тем та активному залученні здобувачів у навчальний процес.</a:t>
            </a:r>
          </a:p>
          <a:p>
            <a:pPr marL="0" indent="0">
              <a:lnSpc>
                <a:spcPct val="120000"/>
              </a:lnSpc>
              <a:spcBef>
                <a:spcPts val="0"/>
              </a:spcBef>
              <a:buNone/>
            </a:pPr>
            <a:r>
              <a:rPr lang="uk-UA" b="1" dirty="0">
                <a:latin typeface="Times New Roman" panose="02020603050405020304" pitchFamily="18" charset="0"/>
                <a:cs typeface="Times New Roman" panose="02020603050405020304" pitchFamily="18" charset="0"/>
              </a:rPr>
              <a:t>Розширення практичних навичок</a:t>
            </a:r>
            <a:r>
              <a:rPr lang="uk-UA" dirty="0">
                <a:latin typeface="Times New Roman" panose="02020603050405020304" pitchFamily="18" charset="0"/>
                <a:cs typeface="Times New Roman" panose="02020603050405020304" pitchFamily="18" charset="0"/>
              </a:rPr>
              <a:t>:</a:t>
            </a:r>
          </a:p>
          <a:p>
            <a:pPr>
              <a:lnSpc>
                <a:spcPct val="120000"/>
              </a:lnSpc>
              <a:spcBef>
                <a:spcPts val="0"/>
              </a:spcBef>
            </a:pPr>
            <a:r>
              <a:rPr lang="uk-UA" dirty="0">
                <a:latin typeface="Times New Roman" panose="02020603050405020304" pitchFamily="18" charset="0"/>
                <a:cs typeface="Times New Roman" panose="02020603050405020304" pitchFamily="18" charset="0"/>
              </a:rPr>
              <a:t>Збільшити кількість практичних занять, особливо у клінічних дисциплінах, та сприяти залученню здобувачів до реальних випадків у лікарнях.</a:t>
            </a:r>
          </a:p>
          <a:p>
            <a:pPr>
              <a:lnSpc>
                <a:spcPct val="120000"/>
              </a:lnSpc>
              <a:spcBef>
                <a:spcPts val="0"/>
              </a:spcBef>
            </a:pPr>
            <a:r>
              <a:rPr lang="uk-UA" dirty="0">
                <a:latin typeface="Times New Roman" panose="02020603050405020304" pitchFamily="18" charset="0"/>
                <a:cs typeface="Times New Roman" panose="02020603050405020304" pitchFamily="18" charset="0"/>
              </a:rPr>
              <a:t>Організувати більше практичних тренінгів, симуляцій та роботи з пацієнтами.</a:t>
            </a:r>
          </a:p>
          <a:p>
            <a:pPr marL="0" indent="0">
              <a:lnSpc>
                <a:spcPct val="120000"/>
              </a:lnSpc>
              <a:spcBef>
                <a:spcPts val="0"/>
              </a:spcBef>
              <a:buNone/>
            </a:pPr>
            <a:r>
              <a:rPr lang="uk-UA" b="1" dirty="0">
                <a:latin typeface="Times New Roman" panose="02020603050405020304" pitchFamily="18" charset="0"/>
                <a:cs typeface="Times New Roman" panose="02020603050405020304" pitchFamily="18" charset="0"/>
              </a:rPr>
              <a:t>Підвищення рівня комунікації між викладачами та здобувачами</a:t>
            </a:r>
          </a:p>
          <a:p>
            <a:pPr>
              <a:lnSpc>
                <a:spcPct val="120000"/>
              </a:lnSpc>
              <a:spcBef>
                <a:spcPts val="0"/>
              </a:spcBef>
            </a:pPr>
            <a:r>
              <a:rPr lang="uk-UA" dirty="0">
                <a:latin typeface="Times New Roman" panose="02020603050405020304" pitchFamily="18" charset="0"/>
                <a:cs typeface="Times New Roman" panose="02020603050405020304" pitchFamily="18" charset="0"/>
              </a:rPr>
              <a:t>Викладачам варто більше підтримувати здобувачів, створюючи атмосферу довіри та мотивації до навчання.</a:t>
            </a:r>
          </a:p>
          <a:p>
            <a:pPr>
              <a:lnSpc>
                <a:spcPct val="120000"/>
              </a:lnSpc>
              <a:spcBef>
                <a:spcPts val="0"/>
              </a:spcBef>
            </a:pPr>
            <a:r>
              <a:rPr lang="uk-UA" dirty="0">
                <a:latin typeface="Times New Roman" panose="02020603050405020304" pitchFamily="18" charset="0"/>
                <a:cs typeface="Times New Roman" panose="02020603050405020304" pitchFamily="18" charset="0"/>
              </a:rPr>
              <a:t>Покращити культуру зворотного зв’язку: викладачі мають чітко коментувати відповіді здобувачів, ставити додаткові запитання та пояснювати помилки.</a:t>
            </a:r>
          </a:p>
          <a:p>
            <a:endParaRPr lang="uk-UA" dirty="0">
              <a:latin typeface="Times New Roman" panose="02020603050405020304" pitchFamily="18" charset="0"/>
              <a:cs typeface="Times New Roman" panose="02020603050405020304" pitchFamily="18" charset="0"/>
            </a:endParaRPr>
          </a:p>
          <a:p>
            <a:endParaRPr lang="uk-UA" dirty="0">
              <a:latin typeface="Times New Roman" panose="02020603050405020304" pitchFamily="18" charset="0"/>
              <a:cs typeface="Times New Roman" panose="02020603050405020304" pitchFamily="18" charset="0"/>
            </a:endParaRPr>
          </a:p>
          <a:p>
            <a:endParaRPr lang="uk-UA" dirty="0">
              <a:latin typeface="Times New Roman" panose="02020603050405020304" pitchFamily="18" charset="0"/>
              <a:cs typeface="Times New Roman" panose="02020603050405020304" pitchFamily="18" charset="0"/>
            </a:endParaRPr>
          </a:p>
          <a:p>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76768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a:extLst>
              <a:ext uri="{FF2B5EF4-FFF2-40B4-BE49-F238E27FC236}">
                <a16:creationId xmlns:a16="http://schemas.microsoft.com/office/drawing/2014/main" id="{7ECCF420-71D8-1A89-5453-DF3F0400DF54}"/>
              </a:ext>
            </a:extLst>
          </p:cNvPr>
          <p:cNvSpPr>
            <a:spLocks noGrp="1"/>
          </p:cNvSpPr>
          <p:nvPr>
            <p:ph idx="1"/>
          </p:nvPr>
        </p:nvSpPr>
        <p:spPr>
          <a:xfrm>
            <a:off x="628650" y="521208"/>
            <a:ext cx="8195310" cy="5824728"/>
          </a:xfrm>
        </p:spPr>
        <p:txBody>
          <a:bodyPr>
            <a:normAutofit/>
          </a:bodyPr>
          <a:lstStyle/>
          <a:p>
            <a:pPr marL="0" indent="0">
              <a:buNone/>
            </a:pPr>
            <a:r>
              <a:rPr lang="uk-UA" b="1" dirty="0">
                <a:latin typeface="Times New Roman" panose="02020603050405020304" pitchFamily="18" charset="0"/>
                <a:cs typeface="Times New Roman" panose="02020603050405020304" pitchFamily="18" charset="0"/>
              </a:rPr>
              <a:t>Оновлення матеріально-технічної бази</a:t>
            </a:r>
          </a:p>
          <a:p>
            <a:r>
              <a:rPr lang="uk-UA" dirty="0">
                <a:latin typeface="Times New Roman" panose="02020603050405020304" pitchFamily="18" charset="0"/>
                <a:cs typeface="Times New Roman" panose="02020603050405020304" pitchFamily="18" charset="0"/>
              </a:rPr>
              <a:t>здобувачі неодноразово відзначали застарілі навчальні матеріали та технічну базу, зокрема нестачу сучасного обладнання, тренажерів та місць для переодягання.</a:t>
            </a:r>
          </a:p>
          <a:p>
            <a:r>
              <a:rPr lang="uk-UA" dirty="0">
                <a:latin typeface="Times New Roman" panose="02020603050405020304" pitchFamily="18" charset="0"/>
                <a:cs typeface="Times New Roman" panose="02020603050405020304" pitchFamily="18" charset="0"/>
              </a:rPr>
              <a:t>Важливо оновити лабораторне та мультимедійне обладнання для покращення освітнього процесу.</a:t>
            </a:r>
          </a:p>
          <a:p>
            <a:pPr marL="0" indent="0">
              <a:buNone/>
            </a:pPr>
            <a:r>
              <a:rPr lang="uk-UA" b="1" dirty="0">
                <a:latin typeface="Times New Roman" panose="02020603050405020304" pitchFamily="18" charset="0"/>
                <a:cs typeface="Times New Roman" panose="02020603050405020304" pitchFamily="18" charset="0"/>
              </a:rPr>
              <a:t>Гнучкість у навчальному процесі</a:t>
            </a:r>
          </a:p>
          <a:p>
            <a:r>
              <a:rPr lang="uk-UA" dirty="0">
                <a:latin typeface="Times New Roman" panose="02020603050405020304" pitchFamily="18" charset="0"/>
                <a:cs typeface="Times New Roman" panose="02020603050405020304" pitchFamily="18" charset="0"/>
              </a:rPr>
              <a:t>Багато здобувачів відзначали надто велике навантаження в стислі терміни. </a:t>
            </a:r>
          </a:p>
          <a:p>
            <a:r>
              <a:rPr lang="uk-UA" dirty="0">
                <a:latin typeface="Times New Roman" panose="02020603050405020304" pitchFamily="18" charset="0"/>
                <a:cs typeface="Times New Roman" panose="02020603050405020304" pitchFamily="18" charset="0"/>
              </a:rPr>
              <a:t>Варто переглянути обсяг навчального матеріалу та раціонально розподілити навантаження між семестрами.</a:t>
            </a:r>
          </a:p>
          <a:p>
            <a:pPr marL="0" indent="0">
              <a:buNone/>
            </a:pPr>
            <a:endParaRPr lang="uk-UA"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533797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FA396B-A1E0-EB8A-AC4B-562F352DA76D}"/>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3F28C4A1-7D9F-C203-71D5-35120D5EC38E}"/>
              </a:ext>
            </a:extLst>
          </p:cNvPr>
          <p:cNvSpPr>
            <a:spLocks noGrp="1"/>
          </p:cNvSpPr>
          <p:nvPr>
            <p:ph type="title"/>
          </p:nvPr>
        </p:nvSpPr>
        <p:spPr>
          <a:xfrm>
            <a:off x="1219201" y="192025"/>
            <a:ext cx="7191985" cy="603504"/>
          </a:xfrm>
        </p:spPr>
        <p:txBody>
          <a:bodyPr>
            <a:normAutofit/>
          </a:bodyPr>
          <a:lstStyle/>
          <a:p>
            <a:pPr algn="ctr"/>
            <a:r>
              <a:rPr lang="uk-UA" b="1" dirty="0">
                <a:latin typeface="Times New Roman" panose="02020603050405020304" pitchFamily="18" charset="0"/>
                <a:cs typeface="Times New Roman" panose="02020603050405020304" pitchFamily="18" charset="0"/>
              </a:rPr>
              <a:t>Кафедра акушерства і гінекології</a:t>
            </a:r>
          </a:p>
        </p:txBody>
      </p:sp>
      <p:sp>
        <p:nvSpPr>
          <p:cNvPr id="3" name="Місце для вмісту 2">
            <a:extLst>
              <a:ext uri="{FF2B5EF4-FFF2-40B4-BE49-F238E27FC236}">
                <a16:creationId xmlns:a16="http://schemas.microsoft.com/office/drawing/2014/main" id="{767952F3-8D42-0D9E-CD20-5FC1789DB50D}"/>
              </a:ext>
            </a:extLst>
          </p:cNvPr>
          <p:cNvSpPr>
            <a:spLocks noGrp="1"/>
          </p:cNvSpPr>
          <p:nvPr>
            <p:ph idx="1"/>
          </p:nvPr>
        </p:nvSpPr>
        <p:spPr>
          <a:xfrm>
            <a:off x="255640" y="1485231"/>
            <a:ext cx="2982082" cy="4174905"/>
          </a:xfrm>
        </p:spPr>
        <p:txBody>
          <a:bodyPr>
            <a:normAutofit/>
          </a:bodyPr>
          <a:lstStyle/>
          <a:p>
            <a:pPr marL="0" indent="0">
              <a:lnSpc>
                <a:spcPct val="100000"/>
              </a:lnSpc>
              <a:spcBef>
                <a:spcPts val="0"/>
              </a:spcBef>
              <a:buNone/>
            </a:pPr>
            <a:r>
              <a:rPr lang="uk-UA" sz="1600" b="1" u="sng" dirty="0">
                <a:latin typeface="Times New Roman" panose="02020603050405020304" pitchFamily="18" charset="0"/>
                <a:cs typeface="Times New Roman" panose="02020603050405020304" pitchFamily="18" charset="0"/>
              </a:rPr>
              <a:t>Дисципліни, що викладають:</a:t>
            </a:r>
          </a:p>
          <a:p>
            <a:pPr marL="0">
              <a:lnSpc>
                <a:spcPct val="100000"/>
              </a:lnSpc>
              <a:spcBef>
                <a:spcPts val="0"/>
              </a:spcBef>
            </a:pPr>
            <a:r>
              <a:rPr lang="uk-UA" sz="1600" dirty="0">
                <a:latin typeface="Times New Roman" panose="02020603050405020304" pitchFamily="18" charset="0"/>
                <a:cs typeface="Times New Roman" panose="02020603050405020304" pitchFamily="18" charset="0"/>
              </a:rPr>
              <a:t>Акушерство і гінекологія</a:t>
            </a:r>
          </a:p>
          <a:p>
            <a:pPr marL="0">
              <a:lnSpc>
                <a:spcPct val="100000"/>
              </a:lnSpc>
              <a:spcBef>
                <a:spcPts val="0"/>
              </a:spcBef>
            </a:pPr>
            <a:r>
              <a:rPr lang="uk-UA" sz="1600" dirty="0">
                <a:latin typeface="Times New Roman" panose="02020603050405020304" pitchFamily="18" charset="0"/>
                <a:cs typeface="Times New Roman" panose="02020603050405020304" pitchFamily="18" charset="0"/>
              </a:rPr>
              <a:t>Виробнича лікарська практика «Акушерство і гінекологія»</a:t>
            </a:r>
          </a:p>
          <a:p>
            <a:pPr marL="0">
              <a:lnSpc>
                <a:spcPct val="100000"/>
              </a:lnSpc>
              <a:spcBef>
                <a:spcPts val="0"/>
              </a:spcBef>
            </a:pPr>
            <a:r>
              <a:rPr lang="uk-UA" sz="1600" dirty="0" err="1">
                <a:latin typeface="Times New Roman" panose="02020603050405020304" pitchFamily="18" charset="0"/>
                <a:cs typeface="Times New Roman" panose="02020603050405020304" pitchFamily="18" charset="0"/>
              </a:rPr>
              <a:t>ВК</a:t>
            </a:r>
            <a:r>
              <a:rPr lang="uk-UA" sz="1600" dirty="0">
                <a:latin typeface="Times New Roman" panose="02020603050405020304" pitchFamily="18" charset="0"/>
                <a:cs typeface="Times New Roman" panose="02020603050405020304" pitchFamily="18" charset="0"/>
              </a:rPr>
              <a:t> «Планування сім'ї. Контрацепція»</a:t>
            </a:r>
          </a:p>
          <a:p>
            <a:pPr marL="0">
              <a:lnSpc>
                <a:spcPct val="100000"/>
              </a:lnSpc>
              <a:spcBef>
                <a:spcPts val="0"/>
              </a:spcBef>
            </a:pPr>
            <a:r>
              <a:rPr lang="uk-UA" sz="1600" dirty="0" err="1">
                <a:latin typeface="Times New Roman" panose="02020603050405020304" pitchFamily="18" charset="0"/>
                <a:cs typeface="Times New Roman" panose="02020603050405020304" pitchFamily="18" charset="0"/>
              </a:rPr>
              <a:t>ВК</a:t>
            </a:r>
            <a:r>
              <a:rPr lang="uk-UA" sz="1600" dirty="0">
                <a:latin typeface="Times New Roman" panose="02020603050405020304" pitchFamily="18" charset="0"/>
                <a:cs typeface="Times New Roman" panose="02020603050405020304" pitchFamily="18" charset="0"/>
              </a:rPr>
              <a:t> «Дитяча гінекологія»</a:t>
            </a:r>
          </a:p>
          <a:p>
            <a:pPr marL="0">
              <a:lnSpc>
                <a:spcPct val="100000"/>
              </a:lnSpc>
              <a:spcBef>
                <a:spcPts val="0"/>
              </a:spcBef>
            </a:pPr>
            <a:r>
              <a:rPr lang="uk-UA" sz="1600" dirty="0" err="1">
                <a:latin typeface="Times New Roman" panose="02020603050405020304" pitchFamily="18" charset="0"/>
                <a:cs typeface="Times New Roman" panose="02020603050405020304" pitchFamily="18" charset="0"/>
              </a:rPr>
              <a:t>ВК</a:t>
            </a:r>
            <a:r>
              <a:rPr lang="uk-UA" sz="1600" dirty="0">
                <a:latin typeface="Times New Roman" panose="02020603050405020304" pitchFamily="18" charset="0"/>
                <a:cs typeface="Times New Roman" panose="02020603050405020304" pitchFamily="18" charset="0"/>
              </a:rPr>
              <a:t> «Акушерство та гінекологія в практиці сімейного лікаря»</a:t>
            </a:r>
          </a:p>
        </p:txBody>
      </p:sp>
      <p:sp>
        <p:nvSpPr>
          <p:cNvPr id="5" name="Місце для вмісту 2">
            <a:extLst>
              <a:ext uri="{FF2B5EF4-FFF2-40B4-BE49-F238E27FC236}">
                <a16:creationId xmlns:a16="http://schemas.microsoft.com/office/drawing/2014/main" id="{83B8CC2A-B293-A2FC-2853-B6E5E13EE341}"/>
              </a:ext>
            </a:extLst>
          </p:cNvPr>
          <p:cNvSpPr txBox="1">
            <a:spLocks/>
          </p:cNvSpPr>
          <p:nvPr/>
        </p:nvSpPr>
        <p:spPr>
          <a:xfrm>
            <a:off x="3237722" y="877825"/>
            <a:ext cx="5741686" cy="4905424"/>
          </a:xfrm>
          <a:prstGeom prst="rect">
            <a:avLst/>
          </a:prstGeom>
        </p:spPr>
        <p:txBody>
          <a:bodyPr vert="horz" lIns="91440" tIns="45720" rIns="91440" bIns="45720" rtlCol="0">
            <a:normAutofit fontScale="325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ctr">
              <a:lnSpc>
                <a:spcPct val="120000"/>
              </a:lnSpc>
              <a:spcBef>
                <a:spcPts val="0"/>
              </a:spcBef>
              <a:buNone/>
            </a:pPr>
            <a:r>
              <a:rPr lang="uk-UA" sz="6000" b="1" u="sng" dirty="0">
                <a:solidFill>
                  <a:schemeClr val="tx1"/>
                </a:solidFill>
                <a:latin typeface="Times New Roman" panose="02020603050405020304" pitchFamily="18" charset="0"/>
                <a:cs typeface="Times New Roman" panose="02020603050405020304" pitchFamily="18" charset="0"/>
              </a:rPr>
              <a:t>Результати опитування здобувачів</a:t>
            </a:r>
          </a:p>
          <a:p>
            <a:pPr marL="0" indent="0">
              <a:lnSpc>
                <a:spcPct val="120000"/>
              </a:lnSpc>
              <a:spcBef>
                <a:spcPts val="0"/>
              </a:spcBef>
              <a:buNone/>
            </a:pPr>
            <a:r>
              <a:rPr lang="uk-UA" sz="6000" b="1" dirty="0">
                <a:solidFill>
                  <a:schemeClr val="tx1"/>
                </a:solidFill>
                <a:latin typeface="Times New Roman" panose="02020603050405020304" pitchFamily="18" charset="0"/>
                <a:cs typeface="Times New Roman" panose="02020603050405020304" pitchFamily="18" charset="0"/>
              </a:rPr>
              <a:t>Аналіз складових позитивної оцінки:</a:t>
            </a:r>
            <a:br>
              <a:rPr lang="uk-UA" sz="6000" b="1" u="sng" dirty="0">
                <a:solidFill>
                  <a:schemeClr val="tx1"/>
                </a:solidFill>
                <a:latin typeface="Times New Roman" panose="02020603050405020304" pitchFamily="18" charset="0"/>
                <a:cs typeface="Times New Roman" panose="02020603050405020304" pitchFamily="18" charset="0"/>
              </a:rPr>
            </a:br>
            <a:r>
              <a:rPr lang="uk-UA" sz="6000" dirty="0">
                <a:solidFill>
                  <a:schemeClr val="tx1"/>
                </a:solidFill>
                <a:latin typeface="Times New Roman" panose="02020603050405020304" pitchFamily="18" charset="0"/>
                <a:cs typeface="Times New Roman" panose="02020603050405020304" pitchFamily="18" charset="0"/>
              </a:rPr>
              <a:t>Залученість здобувачів: 7%</a:t>
            </a:r>
          </a:p>
          <a:p>
            <a:pPr>
              <a:lnSpc>
                <a:spcPct val="120000"/>
              </a:lnSpc>
              <a:spcBef>
                <a:spcPts val="0"/>
              </a:spcBef>
              <a:buFont typeface="Arial" panose="020B0604020202020204" pitchFamily="34" charset="0"/>
              <a:buChar char="•"/>
            </a:pPr>
            <a:r>
              <a:rPr lang="uk-UA" sz="6000" dirty="0">
                <a:solidFill>
                  <a:schemeClr val="tx1"/>
                </a:solidFill>
                <a:latin typeface="Times New Roman" panose="02020603050405020304" pitchFamily="18" charset="0"/>
                <a:cs typeface="Times New Roman" panose="02020603050405020304" pitchFamily="18" charset="0"/>
              </a:rPr>
              <a:t>Педагогічна майстерність: 37%</a:t>
            </a:r>
          </a:p>
          <a:p>
            <a:pPr>
              <a:lnSpc>
                <a:spcPct val="120000"/>
              </a:lnSpc>
              <a:spcBef>
                <a:spcPts val="0"/>
              </a:spcBef>
              <a:buFont typeface="Arial" panose="020B0604020202020204" pitchFamily="34" charset="0"/>
              <a:buChar char="•"/>
            </a:pPr>
            <a:r>
              <a:rPr lang="uk-UA" sz="6000" dirty="0">
                <a:solidFill>
                  <a:schemeClr val="tx1"/>
                </a:solidFill>
                <a:latin typeface="Times New Roman" panose="02020603050405020304" pitchFamily="18" charset="0"/>
                <a:cs typeface="Times New Roman" panose="02020603050405020304" pitchFamily="18" charset="0"/>
              </a:rPr>
              <a:t>Етика та поведінка: 15%</a:t>
            </a:r>
          </a:p>
          <a:p>
            <a:pPr>
              <a:lnSpc>
                <a:spcPct val="120000"/>
              </a:lnSpc>
              <a:spcBef>
                <a:spcPts val="0"/>
              </a:spcBef>
              <a:buFont typeface="Arial" panose="020B0604020202020204" pitchFamily="34" charset="0"/>
              <a:buChar char="•"/>
            </a:pPr>
            <a:r>
              <a:rPr lang="uk-UA" sz="6000" dirty="0">
                <a:solidFill>
                  <a:schemeClr val="tx1"/>
                </a:solidFill>
                <a:latin typeface="Times New Roman" panose="02020603050405020304" pitchFamily="18" charset="0"/>
                <a:cs typeface="Times New Roman" panose="02020603050405020304" pitchFamily="18" charset="0"/>
              </a:rPr>
              <a:t>Комунікаційні навички: 12%</a:t>
            </a:r>
          </a:p>
          <a:p>
            <a:pPr>
              <a:lnSpc>
                <a:spcPct val="120000"/>
              </a:lnSpc>
              <a:spcBef>
                <a:spcPts val="0"/>
              </a:spcBef>
              <a:buFont typeface="Arial" panose="020B0604020202020204" pitchFamily="34" charset="0"/>
              <a:buChar char="•"/>
            </a:pPr>
            <a:r>
              <a:rPr lang="uk-UA" sz="6000" dirty="0">
                <a:solidFill>
                  <a:schemeClr val="tx1"/>
                </a:solidFill>
                <a:latin typeface="Times New Roman" panose="02020603050405020304" pitchFamily="18" charset="0"/>
                <a:cs typeface="Times New Roman" panose="02020603050405020304" pitchFamily="18" charset="0"/>
              </a:rPr>
              <a:t>Інноваційність: 8%</a:t>
            </a:r>
          </a:p>
          <a:p>
            <a:pPr>
              <a:lnSpc>
                <a:spcPct val="120000"/>
              </a:lnSpc>
              <a:spcBef>
                <a:spcPts val="0"/>
              </a:spcBef>
              <a:buFont typeface="Arial" panose="020B0604020202020204" pitchFamily="34" charset="0"/>
              <a:buChar char="•"/>
            </a:pPr>
            <a:r>
              <a:rPr lang="uk-UA" sz="6000" dirty="0">
                <a:solidFill>
                  <a:schemeClr val="tx1"/>
                </a:solidFill>
                <a:latin typeface="Times New Roman" panose="02020603050405020304" pitchFamily="18" charset="0"/>
                <a:cs typeface="Times New Roman" panose="02020603050405020304" pitchFamily="18" charset="0"/>
              </a:rPr>
              <a:t>Науковий внесок: 4%</a:t>
            </a:r>
          </a:p>
          <a:p>
            <a:pPr>
              <a:lnSpc>
                <a:spcPct val="120000"/>
              </a:lnSpc>
              <a:spcBef>
                <a:spcPts val="0"/>
              </a:spcBef>
              <a:buFont typeface="Arial" panose="020B0604020202020204" pitchFamily="34" charset="0"/>
              <a:buChar char="•"/>
            </a:pPr>
            <a:r>
              <a:rPr lang="uk-UA" sz="6000" dirty="0">
                <a:solidFill>
                  <a:schemeClr val="tx1"/>
                </a:solidFill>
                <a:latin typeface="Times New Roman" panose="02020603050405020304" pitchFamily="18" charset="0"/>
                <a:cs typeface="Times New Roman" panose="02020603050405020304" pitchFamily="18" charset="0"/>
              </a:rPr>
              <a:t>Професійний розвиток: 7%</a:t>
            </a:r>
          </a:p>
          <a:p>
            <a:pPr marL="0" indent="0">
              <a:lnSpc>
                <a:spcPct val="120000"/>
              </a:lnSpc>
              <a:spcBef>
                <a:spcPts val="0"/>
              </a:spcBef>
              <a:buNone/>
            </a:pPr>
            <a:r>
              <a:rPr lang="uk-UA" sz="6000" dirty="0">
                <a:solidFill>
                  <a:schemeClr val="tx1"/>
                </a:solidFill>
                <a:latin typeface="Times New Roman" panose="02020603050405020304" pitchFamily="18" charset="0"/>
                <a:cs typeface="Times New Roman" panose="02020603050405020304" pitchFamily="18" charset="0"/>
              </a:rPr>
              <a:t>Р</a:t>
            </a:r>
            <a:r>
              <a:rPr lang="uk-UA" sz="6000" b="1" dirty="0">
                <a:solidFill>
                  <a:schemeClr val="tx1"/>
                </a:solidFill>
                <a:latin typeface="Times New Roman" panose="02020603050405020304" pitchFamily="18" charset="0"/>
                <a:cs typeface="Times New Roman" panose="02020603050405020304" pitchFamily="18" charset="0"/>
              </a:rPr>
              <a:t>озподіл відповідей щодо негативних складових:</a:t>
            </a:r>
          </a:p>
          <a:p>
            <a:pPr>
              <a:lnSpc>
                <a:spcPct val="120000"/>
              </a:lnSpc>
              <a:spcBef>
                <a:spcPts val="0"/>
              </a:spcBef>
              <a:buFont typeface="Arial" panose="020B0604020202020204" pitchFamily="34" charset="0"/>
              <a:buChar char="•"/>
            </a:pPr>
            <a:r>
              <a:rPr lang="uk-UA" sz="6000" dirty="0">
                <a:solidFill>
                  <a:schemeClr val="tx1"/>
                </a:solidFill>
                <a:latin typeface="Times New Roman" panose="02020603050405020304" pitchFamily="18" charset="0"/>
                <a:cs typeface="Times New Roman" panose="02020603050405020304" pitchFamily="18" charset="0"/>
              </a:rPr>
              <a:t>Використання застарілих технік навчання: 5%</a:t>
            </a:r>
          </a:p>
          <a:p>
            <a:pPr>
              <a:lnSpc>
                <a:spcPct val="120000"/>
              </a:lnSpc>
              <a:spcBef>
                <a:spcPts val="0"/>
              </a:spcBef>
              <a:buFont typeface="Arial" panose="020B0604020202020204" pitchFamily="34" charset="0"/>
              <a:buChar char="•"/>
            </a:pPr>
            <a:r>
              <a:rPr lang="uk-UA" sz="6000" dirty="0">
                <a:solidFill>
                  <a:schemeClr val="tx1"/>
                </a:solidFill>
                <a:latin typeface="Times New Roman" panose="02020603050405020304" pitchFamily="18" charset="0"/>
                <a:cs typeface="Times New Roman" panose="02020603050405020304" pitchFamily="18" charset="0"/>
              </a:rPr>
              <a:t>Низький рівень кваліфікації викладача: 3%</a:t>
            </a:r>
          </a:p>
          <a:p>
            <a:pPr>
              <a:lnSpc>
                <a:spcPct val="120000"/>
              </a:lnSpc>
              <a:spcBef>
                <a:spcPts val="0"/>
              </a:spcBef>
              <a:buFont typeface="Arial" panose="020B0604020202020204" pitchFamily="34" charset="0"/>
              <a:buChar char="•"/>
            </a:pPr>
            <a:r>
              <a:rPr lang="uk-UA" sz="6000" dirty="0">
                <a:solidFill>
                  <a:schemeClr val="tx1"/>
                </a:solidFill>
                <a:latin typeface="Times New Roman" panose="02020603050405020304" pitchFamily="18" charset="0"/>
                <a:cs typeface="Times New Roman" panose="02020603050405020304" pitchFamily="18" charset="0"/>
              </a:rPr>
              <a:t>Надмірний психологічний тиск на здобувачів: 3%</a:t>
            </a:r>
            <a:endParaRPr lang="uk-UA" sz="1100" dirty="0">
              <a:cs typeface="Times New Roman" panose="02020603050405020304" pitchFamily="18" charset="0"/>
            </a:endParaRPr>
          </a:p>
        </p:txBody>
      </p:sp>
      <p:pic>
        <p:nvPicPr>
          <p:cNvPr id="6" name="Рисунок 5">
            <a:extLst>
              <a:ext uri="{FF2B5EF4-FFF2-40B4-BE49-F238E27FC236}">
                <a16:creationId xmlns:a16="http://schemas.microsoft.com/office/drawing/2014/main" id="{E26C6F17-AC72-6D8C-30CB-52875E1CEE47}"/>
              </a:ext>
            </a:extLst>
          </p:cNvPr>
          <p:cNvPicPr>
            <a:picLocks noChangeAspect="1"/>
          </p:cNvPicPr>
          <p:nvPr/>
        </p:nvPicPr>
        <p:blipFill>
          <a:blip r:embed="rId2"/>
          <a:stretch>
            <a:fillRect/>
          </a:stretch>
        </p:blipFill>
        <p:spPr>
          <a:xfrm>
            <a:off x="391501" y="141766"/>
            <a:ext cx="682625" cy="800126"/>
          </a:xfrm>
          <a:prstGeom prst="rect">
            <a:avLst/>
          </a:prstGeom>
        </p:spPr>
      </p:pic>
      <p:sp>
        <p:nvSpPr>
          <p:cNvPr id="7" name="TextBox 6">
            <a:extLst>
              <a:ext uri="{FF2B5EF4-FFF2-40B4-BE49-F238E27FC236}">
                <a16:creationId xmlns:a16="http://schemas.microsoft.com/office/drawing/2014/main" id="{328952EF-7D3B-C87A-2542-FE65B1F776B5}"/>
              </a:ext>
            </a:extLst>
          </p:cNvPr>
          <p:cNvSpPr txBox="1"/>
          <p:nvPr/>
        </p:nvSpPr>
        <p:spPr>
          <a:xfrm>
            <a:off x="136649" y="1074752"/>
            <a:ext cx="3220064" cy="369332"/>
          </a:xfrm>
          <a:prstGeom prst="rect">
            <a:avLst/>
          </a:prstGeom>
          <a:noFill/>
        </p:spPr>
        <p:txBody>
          <a:bodyPr wrap="square">
            <a:spAutoFit/>
          </a:bodyPr>
          <a:lstStyle/>
          <a:p>
            <a:r>
              <a:rPr lang="ru-RU" dirty="0" err="1">
                <a:latin typeface="Times New Roman" panose="02020603050405020304" pitchFamily="18" charset="0"/>
                <a:cs typeface="Times New Roman" panose="02020603050405020304" pitchFamily="18" charset="0"/>
              </a:rPr>
              <a:t>Кількість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респондентів</a:t>
            </a:r>
            <a:r>
              <a:rPr lang="ru-RU" dirty="0">
                <a:latin typeface="Times New Roman" panose="02020603050405020304" pitchFamily="18" charset="0"/>
                <a:cs typeface="Times New Roman" panose="02020603050405020304" pitchFamily="18" charset="0"/>
              </a:rPr>
              <a:t> -73</a:t>
            </a:r>
            <a:endParaRPr lang="ru-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0427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4F5586-C3FD-1FB6-D554-59AD2B887E86}"/>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6DFE6424-C5F7-D79E-11F1-5D4E44A01D67}"/>
              </a:ext>
            </a:extLst>
          </p:cNvPr>
          <p:cNvSpPr>
            <a:spLocks noGrp="1"/>
          </p:cNvSpPr>
          <p:nvPr>
            <p:ph type="title"/>
          </p:nvPr>
        </p:nvSpPr>
        <p:spPr>
          <a:xfrm>
            <a:off x="1297859" y="121299"/>
            <a:ext cx="7191985" cy="445630"/>
          </a:xfrm>
        </p:spPr>
        <p:txBody>
          <a:bodyPr>
            <a:normAutofit fontScale="90000"/>
          </a:bodyPr>
          <a:lstStyle/>
          <a:p>
            <a:pPr algn="ctr"/>
            <a:r>
              <a:rPr lang="uk-UA" b="1" dirty="0">
                <a:latin typeface="Times New Roman" panose="02020603050405020304" pitchFamily="18" charset="0"/>
                <a:cs typeface="Times New Roman" panose="02020603050405020304" pitchFamily="18" charset="0"/>
              </a:rPr>
              <a:t>Кафедра анатомії людини</a:t>
            </a:r>
          </a:p>
        </p:txBody>
      </p:sp>
      <p:sp>
        <p:nvSpPr>
          <p:cNvPr id="3" name="Місце для вмісту 2">
            <a:extLst>
              <a:ext uri="{FF2B5EF4-FFF2-40B4-BE49-F238E27FC236}">
                <a16:creationId xmlns:a16="http://schemas.microsoft.com/office/drawing/2014/main" id="{C606515F-F131-288E-F610-6AE713A6047E}"/>
              </a:ext>
            </a:extLst>
          </p:cNvPr>
          <p:cNvSpPr>
            <a:spLocks noGrp="1"/>
          </p:cNvSpPr>
          <p:nvPr>
            <p:ph idx="1"/>
          </p:nvPr>
        </p:nvSpPr>
        <p:spPr>
          <a:xfrm>
            <a:off x="262161" y="1039595"/>
            <a:ext cx="2917526" cy="2267525"/>
          </a:xfrm>
        </p:spPr>
        <p:txBody>
          <a:bodyPr>
            <a:normAutofit fontScale="92500" lnSpcReduction="10000"/>
          </a:bodyPr>
          <a:lstStyle/>
          <a:p>
            <a:pPr marL="0" indent="0">
              <a:lnSpc>
                <a:spcPct val="100000"/>
              </a:lnSpc>
              <a:spcBef>
                <a:spcPts val="0"/>
              </a:spcBef>
              <a:buNone/>
            </a:pPr>
            <a:r>
              <a:rPr lang="uk-UA" sz="1800" b="1" u="sng" dirty="0">
                <a:latin typeface="Times New Roman" panose="02020603050405020304" pitchFamily="18" charset="0"/>
                <a:cs typeface="Times New Roman" panose="02020603050405020304" pitchFamily="18" charset="0"/>
              </a:rPr>
              <a:t>Дисципліни, що викладають:</a:t>
            </a:r>
          </a:p>
          <a:p>
            <a:pPr>
              <a:lnSpc>
                <a:spcPct val="100000"/>
              </a:lnSpc>
              <a:spcBef>
                <a:spcPts val="0"/>
              </a:spcBef>
            </a:pPr>
            <a:r>
              <a:rPr lang="uk-UA" sz="1800" dirty="0">
                <a:latin typeface="Times New Roman" panose="02020603050405020304" pitchFamily="18" charset="0"/>
                <a:cs typeface="Times New Roman" panose="02020603050405020304" pitchFamily="18" charset="0"/>
              </a:rPr>
              <a:t>Анатомія людини </a:t>
            </a:r>
          </a:p>
          <a:p>
            <a:pPr>
              <a:lnSpc>
                <a:spcPct val="100000"/>
              </a:lnSpc>
              <a:spcBef>
                <a:spcPts val="0"/>
              </a:spcBef>
            </a:pPr>
            <a:r>
              <a:rPr lang="uk-UA" sz="1800" dirty="0">
                <a:latin typeface="Times New Roman" panose="02020603050405020304" pitchFamily="18" charset="0"/>
                <a:cs typeface="Times New Roman" panose="02020603050405020304" pitchFamily="18" charset="0"/>
              </a:rPr>
              <a:t>Клінічна анатомія та оперативна хірургія</a:t>
            </a:r>
          </a:p>
          <a:p>
            <a:pPr>
              <a:lnSpc>
                <a:spcPct val="100000"/>
              </a:lnSpc>
              <a:spcBef>
                <a:spcPts val="0"/>
              </a:spcBef>
            </a:pPr>
            <a:r>
              <a:rPr lang="uk-UA" sz="1800" dirty="0" err="1">
                <a:latin typeface="Times New Roman" panose="02020603050405020304" pitchFamily="18" charset="0"/>
                <a:cs typeface="Times New Roman" panose="02020603050405020304" pitchFamily="18" charset="0"/>
              </a:rPr>
              <a:t>ВК</a:t>
            </a:r>
            <a:r>
              <a:rPr lang="uk-UA" sz="1800" dirty="0">
                <a:latin typeface="Times New Roman" panose="02020603050405020304" pitchFamily="18" charset="0"/>
                <a:cs typeface="Times New Roman" panose="02020603050405020304" pitchFamily="18" charset="0"/>
              </a:rPr>
              <a:t> «Вікові і індивідуальні особливості та аномалії розвитку тіла людини»</a:t>
            </a:r>
          </a:p>
          <a:p>
            <a:pPr>
              <a:lnSpc>
                <a:spcPct val="100000"/>
              </a:lnSpc>
              <a:spcBef>
                <a:spcPts val="0"/>
              </a:spcBef>
            </a:pPr>
            <a:r>
              <a:rPr lang="uk-UA" sz="1800" dirty="0">
                <a:latin typeface="Times New Roman" panose="02020603050405020304" pitchFamily="18" charset="0"/>
                <a:cs typeface="Times New Roman" panose="02020603050405020304" pitchFamily="18" charset="0"/>
              </a:rPr>
              <a:t>Остеологія</a:t>
            </a:r>
          </a:p>
          <a:p>
            <a:pPr marL="0" indent="0">
              <a:lnSpc>
                <a:spcPct val="100000"/>
              </a:lnSpc>
              <a:spcBef>
                <a:spcPts val="0"/>
              </a:spcBef>
              <a:buNone/>
            </a:pPr>
            <a:endParaRPr lang="uk-UA" sz="1400" dirty="0">
              <a:latin typeface="Times New Roman" panose="02020603050405020304" pitchFamily="18" charset="0"/>
              <a:cs typeface="Times New Roman" panose="02020603050405020304" pitchFamily="18" charset="0"/>
            </a:endParaRPr>
          </a:p>
        </p:txBody>
      </p:sp>
      <p:sp>
        <p:nvSpPr>
          <p:cNvPr id="5" name="Місце для вмісту 2">
            <a:extLst>
              <a:ext uri="{FF2B5EF4-FFF2-40B4-BE49-F238E27FC236}">
                <a16:creationId xmlns:a16="http://schemas.microsoft.com/office/drawing/2014/main" id="{5E951825-5B56-C53A-EF9E-CA84E08832A9}"/>
              </a:ext>
            </a:extLst>
          </p:cNvPr>
          <p:cNvSpPr txBox="1">
            <a:spLocks/>
          </p:cNvSpPr>
          <p:nvPr/>
        </p:nvSpPr>
        <p:spPr>
          <a:xfrm>
            <a:off x="3300984" y="667512"/>
            <a:ext cx="5656404" cy="5979094"/>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marR="0" lvl="0" indent="0" algn="ctr" defTabSz="914400" rtl="0" eaLnBrk="1" fontAlgn="auto" latinLnBrk="0" hangingPunct="1">
              <a:lnSpc>
                <a:spcPct val="120000"/>
              </a:lnSpc>
              <a:spcBef>
                <a:spcPts val="0"/>
              </a:spcBef>
              <a:spcAft>
                <a:spcPts val="0"/>
              </a:spcAft>
              <a:buClrTx/>
              <a:buSzTx/>
              <a:buFontTx/>
              <a:buNone/>
              <a:tabLst/>
              <a:defRPr/>
            </a:pPr>
            <a:r>
              <a:rPr kumimoji="0" lang="uk-UA" b="1" i="0" u="sng" strike="noStrike" kern="1200" cap="none" spc="0" normalizeH="0" baseline="0" dirty="0">
                <a:ln>
                  <a:noFill/>
                </a:ln>
                <a:solidFill>
                  <a:prstClr val="black"/>
                </a:solidFill>
                <a:effectLst/>
                <a:uLnTx/>
                <a:uFillTx/>
                <a:latin typeface="Times New Roman" panose="02020603050405020304" pitchFamily="18" charset="0"/>
                <a:cs typeface="Times New Roman" panose="02020603050405020304" pitchFamily="18" charset="0"/>
              </a:rPr>
              <a:t>Результати опитування здобувачів</a:t>
            </a:r>
          </a:p>
          <a:p>
            <a:pPr marL="0" marR="0" lvl="0" indent="0" algn="l" defTabSz="914400" rtl="0" eaLnBrk="1" fontAlgn="auto" latinLnBrk="0" hangingPunct="1">
              <a:lnSpc>
                <a:spcPct val="120000"/>
              </a:lnSpc>
              <a:spcBef>
                <a:spcPts val="0"/>
              </a:spcBef>
              <a:spcAft>
                <a:spcPts val="0"/>
              </a:spcAft>
              <a:buClrTx/>
              <a:buSzTx/>
              <a:buNone/>
              <a:tabLst/>
              <a:defRPr/>
            </a:pPr>
            <a:r>
              <a:rPr kumimoji="0" lang="uk-UA" b="1" i="0" u="none" strike="noStrike" kern="1200" cap="none" spc="0" normalizeH="0" baseline="0" dirty="0">
                <a:ln>
                  <a:noFill/>
                </a:ln>
                <a:solidFill>
                  <a:prstClr val="black"/>
                </a:solidFill>
                <a:effectLst/>
                <a:uLnTx/>
                <a:uFillTx/>
                <a:latin typeface="Times New Roman" panose="02020603050405020304" pitchFamily="18" charset="0"/>
                <a:cs typeface="Times New Roman" panose="02020603050405020304" pitchFamily="18" charset="0"/>
              </a:rPr>
              <a:t>Аналіз складових позитивної оцінки:</a:t>
            </a:r>
            <a:br>
              <a:rPr kumimoji="0" lang="uk-UA" b="1" i="0" u="sng" strike="noStrike" kern="1200" cap="none" spc="0" normalizeH="0" baseline="0" dirty="0">
                <a:ln>
                  <a:noFill/>
                </a:ln>
                <a:solidFill>
                  <a:prstClr val="black"/>
                </a:solidFill>
                <a:effectLst/>
                <a:uLnTx/>
                <a:uFillTx/>
                <a:latin typeface="Times New Roman" panose="02020603050405020304" pitchFamily="18" charset="0"/>
                <a:cs typeface="Times New Roman" panose="02020603050405020304" pitchFamily="18" charset="0"/>
              </a:rPr>
            </a:br>
            <a:r>
              <a:rPr kumimoji="0" lang="uk-UA" b="0" i="0" u="none" strike="noStrike" kern="1200" cap="none" spc="0" normalizeH="0" baseline="0" dirty="0">
                <a:ln>
                  <a:noFill/>
                </a:ln>
                <a:solidFill>
                  <a:prstClr val="black"/>
                </a:solidFill>
                <a:effectLst/>
                <a:uLnTx/>
                <a:uFillTx/>
                <a:latin typeface="Times New Roman" panose="02020603050405020304" pitchFamily="18" charset="0"/>
                <a:cs typeface="Times New Roman" panose="02020603050405020304" pitchFamily="18" charset="0"/>
              </a:rPr>
              <a:t>Педагогічна майстерність: 52%; </a:t>
            </a:r>
          </a:p>
          <a:p>
            <a:pPr marL="0" marR="0" lvl="0" indent="0" algn="l" defTabSz="914400" rtl="0" eaLnBrk="1" fontAlgn="auto" latinLnBrk="0" hangingPunct="1">
              <a:lnSpc>
                <a:spcPct val="120000"/>
              </a:lnSpc>
              <a:spcBef>
                <a:spcPts val="0"/>
              </a:spcBef>
              <a:spcAft>
                <a:spcPts val="0"/>
              </a:spcAft>
              <a:buClrTx/>
              <a:buSzTx/>
              <a:buNone/>
              <a:tabLst/>
              <a:defRPr/>
            </a:pPr>
            <a:r>
              <a:rPr kumimoji="0" lang="uk-UA" b="0" i="0" u="none" strike="noStrike" kern="1200" cap="none" spc="0" normalizeH="0" baseline="0" dirty="0">
                <a:ln>
                  <a:noFill/>
                </a:ln>
                <a:solidFill>
                  <a:prstClr val="black"/>
                </a:solidFill>
                <a:effectLst/>
                <a:uLnTx/>
                <a:uFillTx/>
                <a:latin typeface="Times New Roman" panose="02020603050405020304" pitchFamily="18" charset="0"/>
                <a:cs typeface="Times New Roman" panose="02020603050405020304" pitchFamily="18" charset="0"/>
              </a:rPr>
              <a:t>Залученість здобувачів: 9%</a:t>
            </a:r>
          </a:p>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uk-UA" b="0" i="0" u="none" strike="noStrike" kern="1200" cap="none" spc="0" normalizeH="0" baseline="0" dirty="0">
                <a:ln>
                  <a:noFill/>
                </a:ln>
                <a:solidFill>
                  <a:prstClr val="black"/>
                </a:solidFill>
                <a:effectLst/>
                <a:uLnTx/>
                <a:uFillTx/>
                <a:latin typeface="Times New Roman" panose="02020603050405020304" pitchFamily="18" charset="0"/>
                <a:cs typeface="Times New Roman" panose="02020603050405020304" pitchFamily="18" charset="0"/>
              </a:rPr>
              <a:t>Комунікаційні навички: 7%; Науковий внесок: 5%</a:t>
            </a:r>
          </a:p>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uk-UA" b="0" i="0" u="none" strike="noStrike" kern="1200" cap="none" spc="0" normalizeH="0" baseline="0" dirty="0">
                <a:ln>
                  <a:noFill/>
                </a:ln>
                <a:solidFill>
                  <a:prstClr val="black"/>
                </a:solidFill>
                <a:effectLst/>
                <a:uLnTx/>
                <a:uFillTx/>
                <a:latin typeface="Times New Roman" panose="02020603050405020304" pitchFamily="18" charset="0"/>
                <a:cs typeface="Times New Roman" panose="02020603050405020304" pitchFamily="18" charset="0"/>
              </a:rPr>
              <a:t>Результати здобувачів: 5%; Інноваційність: 4%</a:t>
            </a:r>
          </a:p>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uk-UA" b="0" i="0" u="none" strike="noStrike" kern="1200" cap="none" spc="0" normalizeH="0" baseline="0" dirty="0">
                <a:ln>
                  <a:noFill/>
                </a:ln>
                <a:solidFill>
                  <a:prstClr val="black"/>
                </a:solidFill>
                <a:effectLst/>
                <a:uLnTx/>
                <a:uFillTx/>
                <a:latin typeface="Times New Roman" panose="02020603050405020304" pitchFamily="18" charset="0"/>
                <a:cs typeface="Times New Roman" panose="02020603050405020304" pitchFamily="18" charset="0"/>
              </a:rPr>
              <a:t>Етика та поведінка: 10%</a:t>
            </a:r>
          </a:p>
          <a:p>
            <a:pPr marL="0" indent="0" defTabSz="914400">
              <a:lnSpc>
                <a:spcPct val="120000"/>
              </a:lnSpc>
              <a:spcBef>
                <a:spcPts val="0"/>
              </a:spcBef>
              <a:buClrTx/>
              <a:buNone/>
              <a:defRPr/>
            </a:pPr>
            <a:r>
              <a:rPr lang="uk-UA" b="1" dirty="0">
                <a:latin typeface="Times New Roman" panose="02020603050405020304" pitchFamily="18" charset="0"/>
                <a:cs typeface="Times New Roman" panose="02020603050405020304" pitchFamily="18" charset="0"/>
              </a:rPr>
              <a:t>Розподіл відповідей щодо негативних складових:</a:t>
            </a:r>
          </a:p>
          <a:p>
            <a:pPr marL="0" marR="0" lvl="0" indent="0" algn="l" defTabSz="914400" rtl="0" eaLnBrk="1" fontAlgn="auto" latinLnBrk="0" hangingPunct="1">
              <a:lnSpc>
                <a:spcPct val="120000"/>
              </a:lnSpc>
              <a:spcBef>
                <a:spcPts val="0"/>
              </a:spcBef>
              <a:spcAft>
                <a:spcPts val="0"/>
              </a:spcAft>
              <a:buClrTx/>
              <a:buSzTx/>
              <a:buNone/>
              <a:tabLst/>
              <a:defRPr/>
            </a:pPr>
            <a:r>
              <a:rPr kumimoji="0" lang="uk-UA" b="0" i="0" u="none" strike="noStrike" kern="1200" cap="none" spc="0" normalizeH="0" baseline="0" dirty="0">
                <a:ln>
                  <a:noFill/>
                </a:ln>
                <a:solidFill>
                  <a:prstClr val="black"/>
                </a:solidFill>
                <a:effectLst/>
                <a:uLnTx/>
                <a:uFillTx/>
                <a:latin typeface="Times New Roman" panose="02020603050405020304" pitchFamily="18" charset="0"/>
                <a:cs typeface="Times New Roman" panose="02020603050405020304" pitchFamily="18" charset="0"/>
              </a:rPr>
              <a:t>Надмірний психологічний тиск на здобувачів: 31%</a:t>
            </a:r>
          </a:p>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uk-UA" b="0" i="0" u="none" strike="noStrike" kern="1200" cap="none" spc="0" normalizeH="0" baseline="0" dirty="0">
                <a:ln>
                  <a:noFill/>
                </a:ln>
                <a:solidFill>
                  <a:prstClr val="black"/>
                </a:solidFill>
                <a:effectLst/>
                <a:uLnTx/>
                <a:uFillTx/>
                <a:latin typeface="Times New Roman" panose="02020603050405020304" pitchFamily="18" charset="0"/>
                <a:cs typeface="Times New Roman" panose="02020603050405020304" pitchFamily="18" charset="0"/>
              </a:rPr>
              <a:t>Використання застарілих технік навчання: 10%</a:t>
            </a:r>
          </a:p>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uk-UA" b="0" i="0" u="none" strike="noStrike" kern="1200" cap="none" spc="0" normalizeH="0" baseline="0" dirty="0">
                <a:ln>
                  <a:noFill/>
                </a:ln>
                <a:solidFill>
                  <a:prstClr val="black"/>
                </a:solidFill>
                <a:effectLst/>
                <a:uLnTx/>
                <a:uFillTx/>
                <a:latin typeface="Times New Roman" panose="02020603050405020304" pitchFamily="18" charset="0"/>
                <a:cs typeface="Times New Roman" panose="02020603050405020304" pitchFamily="18" charset="0"/>
              </a:rPr>
              <a:t>Використання застарілої технічної бази: 8%</a:t>
            </a:r>
          </a:p>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uk-UA" b="0" i="0" u="none" strike="noStrike" kern="1200" cap="none" spc="0" normalizeH="0" baseline="0" dirty="0">
                <a:ln>
                  <a:noFill/>
                </a:ln>
                <a:solidFill>
                  <a:prstClr val="black"/>
                </a:solidFill>
                <a:effectLst/>
                <a:uLnTx/>
                <a:uFillTx/>
                <a:latin typeface="Times New Roman" panose="02020603050405020304" pitchFamily="18" charset="0"/>
                <a:cs typeface="Times New Roman" panose="02020603050405020304" pitchFamily="18" charset="0"/>
              </a:rPr>
              <a:t>Неетична поведінка викладача: 15%</a:t>
            </a:r>
          </a:p>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uk-UA" b="0" i="0" u="none" strike="noStrike" kern="1200" cap="none" spc="0" normalizeH="0" baseline="0" dirty="0">
                <a:ln>
                  <a:noFill/>
                </a:ln>
                <a:solidFill>
                  <a:prstClr val="black"/>
                </a:solidFill>
                <a:effectLst/>
                <a:uLnTx/>
                <a:uFillTx/>
                <a:latin typeface="Times New Roman" panose="02020603050405020304" pitchFamily="18" charset="0"/>
                <a:cs typeface="Times New Roman" panose="02020603050405020304" pitchFamily="18" charset="0"/>
              </a:rPr>
              <a:t>Занадто високі вимоги під час іспиту: 10%</a:t>
            </a:r>
          </a:p>
          <a:p>
            <a:pPr marL="0" marR="0" lvl="0" indent="0" algn="l" defTabSz="914400" rtl="0" eaLnBrk="1" fontAlgn="auto" latinLnBrk="0" hangingPunct="1">
              <a:lnSpc>
                <a:spcPct val="120000"/>
              </a:lnSpc>
              <a:spcBef>
                <a:spcPts val="0"/>
              </a:spcBef>
              <a:spcAft>
                <a:spcPts val="0"/>
              </a:spcAft>
              <a:buClrTx/>
              <a:buSzTx/>
              <a:buNone/>
              <a:tabLst/>
              <a:defRPr/>
            </a:pPr>
            <a:endParaRPr kumimoji="0" lang="uk-UA" sz="1200" b="0" i="1" u="none" strike="noStrike" kern="1200" cap="none" spc="0" normalizeH="0" baseline="0" dirty="0">
              <a:ln>
                <a:noFill/>
              </a:ln>
              <a:solidFill>
                <a:prstClr val="black"/>
              </a:solidFill>
              <a:effectLst/>
              <a:highlight>
                <a:srgbClr val="FFFF00"/>
              </a:highlight>
              <a:uLnTx/>
              <a:uFillTx/>
              <a:latin typeface="Times New Roman" panose="02020603050405020304" pitchFamily="18" charset="0"/>
              <a:cs typeface="Times New Roman" panose="02020603050405020304" pitchFamily="18" charset="0"/>
            </a:endParaRPr>
          </a:p>
        </p:txBody>
      </p:sp>
      <p:pic>
        <p:nvPicPr>
          <p:cNvPr id="6" name="Рисунок 5">
            <a:extLst>
              <a:ext uri="{FF2B5EF4-FFF2-40B4-BE49-F238E27FC236}">
                <a16:creationId xmlns:a16="http://schemas.microsoft.com/office/drawing/2014/main" id="{A17EC0D6-CC89-3415-766E-951C3A04CB34}"/>
              </a:ext>
            </a:extLst>
          </p:cNvPr>
          <p:cNvPicPr>
            <a:picLocks noChangeAspect="1"/>
          </p:cNvPicPr>
          <p:nvPr/>
        </p:nvPicPr>
        <p:blipFill>
          <a:blip r:embed="rId2"/>
          <a:stretch>
            <a:fillRect/>
          </a:stretch>
        </p:blipFill>
        <p:spPr>
          <a:xfrm>
            <a:off x="42144" y="0"/>
            <a:ext cx="682625" cy="800126"/>
          </a:xfrm>
          <a:prstGeom prst="rect">
            <a:avLst/>
          </a:prstGeom>
        </p:spPr>
      </p:pic>
      <p:sp>
        <p:nvSpPr>
          <p:cNvPr id="7" name="TextBox 6">
            <a:extLst>
              <a:ext uri="{FF2B5EF4-FFF2-40B4-BE49-F238E27FC236}">
                <a16:creationId xmlns:a16="http://schemas.microsoft.com/office/drawing/2014/main" id="{43C50745-07C5-1D6B-B3F5-6960AB08A68C}"/>
              </a:ext>
            </a:extLst>
          </p:cNvPr>
          <p:cNvSpPr txBox="1"/>
          <p:nvPr/>
        </p:nvSpPr>
        <p:spPr>
          <a:xfrm>
            <a:off x="180798" y="3429000"/>
            <a:ext cx="3059538" cy="369332"/>
          </a:xfrm>
          <a:prstGeom prst="rect">
            <a:avLst/>
          </a:prstGeom>
          <a:noFill/>
        </p:spPr>
        <p:txBody>
          <a:bodyPr wrap="square">
            <a:spAutoFit/>
          </a:bodyPr>
          <a:lstStyle/>
          <a:p>
            <a:r>
              <a:rPr lang="ru-RU" dirty="0" err="1">
                <a:latin typeface="Times New Roman" panose="02020603050405020304" pitchFamily="18" charset="0"/>
                <a:cs typeface="Times New Roman" panose="02020603050405020304" pitchFamily="18" charset="0"/>
              </a:rPr>
              <a:t>Кількість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респондентів</a:t>
            </a:r>
            <a:r>
              <a:rPr lang="ru-RU" dirty="0">
                <a:latin typeface="Times New Roman" panose="02020603050405020304" pitchFamily="18" charset="0"/>
                <a:cs typeface="Times New Roman" panose="02020603050405020304" pitchFamily="18" charset="0"/>
              </a:rPr>
              <a:t> -87</a:t>
            </a:r>
            <a:endParaRPr lang="ru-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6607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4BED3C-16A5-D699-6160-016C1954DF24}"/>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46FC4BB2-81C0-568A-CCCC-36A4849A44F8}"/>
              </a:ext>
            </a:extLst>
          </p:cNvPr>
          <p:cNvSpPr>
            <a:spLocks noGrp="1"/>
          </p:cNvSpPr>
          <p:nvPr>
            <p:ph type="title"/>
          </p:nvPr>
        </p:nvSpPr>
        <p:spPr>
          <a:xfrm>
            <a:off x="1007089" y="61777"/>
            <a:ext cx="8001717" cy="986718"/>
          </a:xfrm>
        </p:spPr>
        <p:txBody>
          <a:bodyPr>
            <a:normAutofit fontScale="90000"/>
          </a:bodyPr>
          <a:lstStyle/>
          <a:p>
            <a:pPr algn="ctr"/>
            <a:r>
              <a:rPr lang="uk-UA" b="1" dirty="0">
                <a:latin typeface="Times New Roman" panose="02020603050405020304" pitchFamily="18" charset="0"/>
                <a:cs typeface="Times New Roman" panose="02020603050405020304" pitchFamily="18" charset="0"/>
              </a:rPr>
              <a:t>Кафедра анестезіології, інтенсивної </a:t>
            </a:r>
            <a:br>
              <a:rPr lang="uk-UA" b="1" dirty="0">
                <a:latin typeface="Times New Roman" panose="02020603050405020304" pitchFamily="18" charset="0"/>
                <a:cs typeface="Times New Roman" panose="02020603050405020304" pitchFamily="18" charset="0"/>
              </a:rPr>
            </a:br>
            <a:r>
              <a:rPr lang="uk-UA" b="1" dirty="0">
                <a:latin typeface="Times New Roman" panose="02020603050405020304" pitchFamily="18" charset="0"/>
                <a:cs typeface="Times New Roman" panose="02020603050405020304" pitchFamily="18" charset="0"/>
              </a:rPr>
              <a:t>терапії і медицини невідкладних станів</a:t>
            </a:r>
          </a:p>
        </p:txBody>
      </p:sp>
      <p:sp>
        <p:nvSpPr>
          <p:cNvPr id="3" name="Місце для вмісту 2">
            <a:extLst>
              <a:ext uri="{FF2B5EF4-FFF2-40B4-BE49-F238E27FC236}">
                <a16:creationId xmlns:a16="http://schemas.microsoft.com/office/drawing/2014/main" id="{876AAE1A-1B82-9DE0-495B-D59ACFB72646}"/>
              </a:ext>
            </a:extLst>
          </p:cNvPr>
          <p:cNvSpPr>
            <a:spLocks noGrp="1"/>
          </p:cNvSpPr>
          <p:nvPr>
            <p:ph idx="1"/>
          </p:nvPr>
        </p:nvSpPr>
        <p:spPr>
          <a:xfrm>
            <a:off x="253180" y="1292697"/>
            <a:ext cx="3898942" cy="4874837"/>
          </a:xfrm>
        </p:spPr>
        <p:txBody>
          <a:bodyPr>
            <a:normAutofit fontScale="85000" lnSpcReduction="20000"/>
          </a:bodyPr>
          <a:lstStyle/>
          <a:p>
            <a:pPr marL="0" indent="0">
              <a:buNone/>
            </a:pPr>
            <a:r>
              <a:rPr lang="uk-UA" sz="1800" b="1" u="sng" dirty="0">
                <a:latin typeface="Times New Roman" panose="02020603050405020304" pitchFamily="18" charset="0"/>
                <a:cs typeface="Times New Roman" panose="02020603050405020304" pitchFamily="18" charset="0"/>
              </a:rPr>
              <a:t>Дисципліни, що викладають:</a:t>
            </a:r>
          </a:p>
          <a:p>
            <a:r>
              <a:rPr lang="uk-UA" sz="1800" dirty="0">
                <a:latin typeface="Times New Roman" panose="02020603050405020304" pitchFamily="18" charset="0"/>
                <a:cs typeface="Times New Roman" panose="02020603050405020304" pitchFamily="18" charset="0"/>
              </a:rPr>
              <a:t>Анестезіологія та інтенсивна медицина</a:t>
            </a:r>
          </a:p>
          <a:p>
            <a:r>
              <a:rPr lang="uk-UA" sz="1800" dirty="0">
                <a:latin typeface="Times New Roman" panose="02020603050405020304" pitchFamily="18" charset="0"/>
                <a:cs typeface="Times New Roman" panose="02020603050405020304" pitchFamily="18" charset="0"/>
              </a:rPr>
              <a:t>Екстрена медицина</a:t>
            </a:r>
          </a:p>
          <a:p>
            <a:r>
              <a:rPr lang="uk-UA" sz="1800" dirty="0">
                <a:latin typeface="Times New Roman" panose="02020603050405020304" pitchFamily="18" charset="0"/>
                <a:cs typeface="Times New Roman" panose="02020603050405020304" pitchFamily="18" charset="0"/>
              </a:rPr>
              <a:t>Екстрена та невідкладна медицина</a:t>
            </a:r>
          </a:p>
          <a:p>
            <a:r>
              <a:rPr lang="uk-UA" sz="1800" dirty="0" err="1">
                <a:latin typeface="Times New Roman" panose="02020603050405020304" pitchFamily="18" charset="0"/>
                <a:cs typeface="Times New Roman" panose="02020603050405020304" pitchFamily="18" charset="0"/>
              </a:rPr>
              <a:t>ВК</a:t>
            </a:r>
            <a:r>
              <a:rPr lang="uk-UA" sz="1800" dirty="0">
                <a:latin typeface="Times New Roman" panose="02020603050405020304" pitchFamily="18" charset="0"/>
                <a:cs typeface="Times New Roman" panose="02020603050405020304" pitchFamily="18" charset="0"/>
              </a:rPr>
              <a:t> «</a:t>
            </a:r>
            <a:r>
              <a:rPr lang="uk-UA" sz="1800" dirty="0" err="1">
                <a:latin typeface="Times New Roman" panose="02020603050405020304" pitchFamily="18" charset="0"/>
                <a:cs typeface="Times New Roman" panose="02020603050405020304" pitchFamily="18" charset="0"/>
              </a:rPr>
              <a:t>Інфузійно-трансфузійна</a:t>
            </a:r>
            <a:r>
              <a:rPr lang="uk-UA" sz="1800" dirty="0">
                <a:latin typeface="Times New Roman" panose="02020603050405020304" pitchFamily="18" charset="0"/>
                <a:cs typeface="Times New Roman" panose="02020603050405020304" pitchFamily="18" charset="0"/>
              </a:rPr>
              <a:t> терапія в інтенсивній терапії»</a:t>
            </a:r>
          </a:p>
          <a:p>
            <a:r>
              <a:rPr lang="uk-UA" sz="1800" b="0" i="0" u="none" strike="noStrike" dirty="0" err="1">
                <a:solidFill>
                  <a:srgbClr val="000000"/>
                </a:solidFill>
                <a:effectLst/>
                <a:latin typeface="Times New Roman" panose="02020603050405020304" pitchFamily="18" charset="0"/>
                <a:cs typeface="Times New Roman" panose="02020603050405020304" pitchFamily="18" charset="0"/>
              </a:rPr>
              <a:t>Інфузійно-трансфузійна</a:t>
            </a:r>
            <a:r>
              <a:rPr lang="uk-UA" sz="1800" b="0" i="0" u="none" strike="noStrike" dirty="0">
                <a:solidFill>
                  <a:srgbClr val="000000"/>
                </a:solidFill>
                <a:effectLst/>
                <a:latin typeface="Times New Roman" panose="02020603050405020304" pitchFamily="18" charset="0"/>
                <a:cs typeface="Times New Roman" panose="02020603050405020304" pitchFamily="18" charset="0"/>
              </a:rPr>
              <a:t>  терапія в інтенсивній терапії</a:t>
            </a:r>
            <a:r>
              <a:rPr lang="uk-UA" sz="1800" dirty="0">
                <a:latin typeface="Times New Roman" panose="02020603050405020304" pitchFamily="18" charset="0"/>
                <a:cs typeface="Times New Roman" panose="02020603050405020304" pitchFamily="18" charset="0"/>
              </a:rPr>
              <a:t> </a:t>
            </a:r>
          </a:p>
          <a:p>
            <a:endParaRPr lang="uk-UA" sz="1800" dirty="0">
              <a:latin typeface="Times New Roman" panose="02020603050405020304" pitchFamily="18" charset="0"/>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uk-UA" sz="1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КРАЩИЙ ВИКЛАДАЧ: </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uk-UA" sz="1800" dirty="0">
                <a:latin typeface="Times New Roman" panose="02020603050405020304" pitchFamily="18" charset="0"/>
                <a:cs typeface="Times New Roman" panose="02020603050405020304" pitchFamily="18" charset="0"/>
              </a:rPr>
              <a:t>Загалом </a:t>
            </a:r>
            <a:r>
              <a:rPr lang="uk-UA" sz="1800" dirty="0" err="1">
                <a:latin typeface="Times New Roman" panose="02020603050405020304" pitchFamily="18" charset="0"/>
                <a:cs typeface="Times New Roman" panose="02020603050405020304" pitchFamily="18" charset="0"/>
              </a:rPr>
              <a:t>здобувачи</a:t>
            </a:r>
            <a:r>
              <a:rPr lang="uk-UA" sz="1800" dirty="0">
                <a:latin typeface="Times New Roman" panose="02020603050405020304" pitchFamily="18" charset="0"/>
                <a:cs typeface="Times New Roman" panose="02020603050405020304" pitchFamily="18" charset="0"/>
              </a:rPr>
              <a:t> висловлюють високу оцінку всім викладачам кафедри, зазначаючи їхню професійність, доброзичливість та доступність у поясненні матеріалу. Відзначається позитивна атмосфера на заняттях, можливість практичного відпрацювання навичок та індивідуальний підхід кожного викладача. </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uk-UA" sz="1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20000"/>
              </a:lnSpc>
              <a:spcBef>
                <a:spcPts val="0"/>
              </a:spcBef>
              <a:spcAft>
                <a:spcPts val="0"/>
              </a:spcAft>
              <a:buClrTx/>
              <a:buSzTx/>
              <a:buNone/>
              <a:tabLst/>
              <a:defRPr/>
            </a:pPr>
            <a:r>
              <a:rPr kumimoji="0" lang="uk-UA" sz="1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98% здобувачів готові рекомендувати кафедру іншим, тоді як 2% обрали нейтральний варіант відповіді.</a:t>
            </a:r>
          </a:p>
          <a:p>
            <a:endParaRPr lang="uk-UA" sz="1600" dirty="0">
              <a:cs typeface="Times New Roman" panose="02020603050405020304" pitchFamily="18" charset="0"/>
            </a:endParaRPr>
          </a:p>
        </p:txBody>
      </p:sp>
      <p:sp>
        <p:nvSpPr>
          <p:cNvPr id="5" name="Місце для вмісту 2">
            <a:extLst>
              <a:ext uri="{FF2B5EF4-FFF2-40B4-BE49-F238E27FC236}">
                <a16:creationId xmlns:a16="http://schemas.microsoft.com/office/drawing/2014/main" id="{CF37959B-0712-0409-4A64-63EB456EA8BC}"/>
              </a:ext>
            </a:extLst>
          </p:cNvPr>
          <p:cNvSpPr txBox="1">
            <a:spLocks/>
          </p:cNvSpPr>
          <p:nvPr/>
        </p:nvSpPr>
        <p:spPr>
          <a:xfrm>
            <a:off x="4152122" y="1188720"/>
            <a:ext cx="4856684" cy="5422392"/>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marR="0" lvl="0" indent="0" algn="l" defTabSz="914400" rtl="0" eaLnBrk="1" fontAlgn="auto" latinLnBrk="0" hangingPunct="1">
              <a:lnSpc>
                <a:spcPct val="120000"/>
              </a:lnSpc>
              <a:spcBef>
                <a:spcPts val="0"/>
              </a:spcBef>
              <a:spcAft>
                <a:spcPts val="0"/>
              </a:spcAft>
              <a:buClrTx/>
              <a:buSzTx/>
              <a:buNone/>
              <a:tabLst/>
              <a:defRPr/>
            </a:pPr>
            <a:r>
              <a:rPr lang="uk-UA" b="1" u="sng" dirty="0">
                <a:latin typeface="Times New Roman" panose="02020603050405020304" pitchFamily="18" charset="0"/>
                <a:cs typeface="Times New Roman" panose="02020603050405020304" pitchFamily="18" charset="0"/>
              </a:rPr>
              <a:t>Результати опитування здобувачів</a:t>
            </a:r>
            <a:br>
              <a:rPr lang="uk-UA" b="1" u="sng" dirty="0">
                <a:latin typeface="Times New Roman" panose="02020603050405020304" pitchFamily="18" charset="0"/>
                <a:cs typeface="Times New Roman" panose="02020603050405020304" pitchFamily="18" charset="0"/>
              </a:rPr>
            </a:br>
            <a:r>
              <a:rPr kumimoji="0" lang="uk-UA"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Аналіз складових позитивної оцінки:</a:t>
            </a:r>
            <a:br>
              <a:rPr kumimoji="0" lang="uk-UA" b="1" i="0" u="sng"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br>
            <a:r>
              <a:rPr kumimoji="0" lang="uk-UA"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Р</a:t>
            </a:r>
            <a:r>
              <a:rPr kumimoji="0" lang="uk-UA"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озподіл відповідей щодо позитивних складових:</a:t>
            </a:r>
          </a:p>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uk-UA"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Педагогічна майстерність: 45.5%</a:t>
            </a:r>
          </a:p>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uk-UA"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Залученість здобувачів: 13.6%</a:t>
            </a:r>
          </a:p>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uk-UA"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Комунікаційні навички: 11.4%</a:t>
            </a:r>
          </a:p>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uk-UA"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Науковий внесок: 6.8%</a:t>
            </a:r>
          </a:p>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uk-UA"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Результати здобувачів: 4.5%</a:t>
            </a:r>
          </a:p>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uk-UA"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Інноваційність: 6.8%</a:t>
            </a:r>
          </a:p>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kumimoji="0" lang="uk-UA"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Етика та поведінка: 9.1%</a:t>
            </a:r>
          </a:p>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endParaRPr kumimoji="0" lang="uk-UA"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20000"/>
              </a:lnSpc>
              <a:spcBef>
                <a:spcPts val="0"/>
              </a:spcBef>
              <a:spcAft>
                <a:spcPts val="0"/>
              </a:spcAft>
              <a:buClrTx/>
              <a:buSzTx/>
              <a:buNone/>
              <a:tabLst/>
              <a:defRPr/>
            </a:pPr>
            <a:r>
              <a:rPr kumimoji="0" lang="uk-UA"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98% здобувачів зазначили, що їхній рівень теоретичних знань підвищився після завершення дисципліни, лише 2% вагалися з відповіддю.</a:t>
            </a:r>
          </a:p>
          <a:p>
            <a:pPr marL="0" marR="0" lvl="0" indent="0" algn="l" defTabSz="914400" rtl="0" eaLnBrk="1" fontAlgn="auto" latinLnBrk="0" hangingPunct="1">
              <a:lnSpc>
                <a:spcPct val="120000"/>
              </a:lnSpc>
              <a:spcBef>
                <a:spcPts val="0"/>
              </a:spcBef>
              <a:spcAft>
                <a:spcPts val="0"/>
              </a:spcAft>
              <a:buClrTx/>
              <a:buSzTx/>
              <a:buNone/>
              <a:tabLst/>
              <a:defRPr/>
            </a:pPr>
            <a:r>
              <a:rPr kumimoji="0" lang="uk-UA"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91% здобувачів відзначили покращення практичних навичок, 2% відповіли негативно, а 7% було важко визначитися.</a:t>
            </a:r>
          </a:p>
          <a:p>
            <a:pPr marL="0" indent="0" algn="ctr">
              <a:buFont typeface="Wingdings 3" charset="2"/>
              <a:buNone/>
            </a:pPr>
            <a:endParaRPr lang="uk-UA" sz="1600" b="1" u="sng" dirty="0">
              <a:cs typeface="Times New Roman" panose="02020603050405020304" pitchFamily="18" charset="0"/>
            </a:endParaRPr>
          </a:p>
        </p:txBody>
      </p:sp>
      <p:pic>
        <p:nvPicPr>
          <p:cNvPr id="6" name="Рисунок 5">
            <a:extLst>
              <a:ext uri="{FF2B5EF4-FFF2-40B4-BE49-F238E27FC236}">
                <a16:creationId xmlns:a16="http://schemas.microsoft.com/office/drawing/2014/main" id="{0335E754-7F69-AA19-1F2D-099C4232331F}"/>
              </a:ext>
            </a:extLst>
          </p:cNvPr>
          <p:cNvPicPr>
            <a:picLocks noChangeAspect="1"/>
          </p:cNvPicPr>
          <p:nvPr/>
        </p:nvPicPr>
        <p:blipFill>
          <a:blip r:embed="rId2"/>
          <a:stretch>
            <a:fillRect/>
          </a:stretch>
        </p:blipFill>
        <p:spPr>
          <a:xfrm>
            <a:off x="324464" y="248369"/>
            <a:ext cx="682625" cy="800126"/>
          </a:xfrm>
          <a:prstGeom prst="rect">
            <a:avLst/>
          </a:prstGeom>
        </p:spPr>
      </p:pic>
      <p:sp>
        <p:nvSpPr>
          <p:cNvPr id="7" name="TextBox 6">
            <a:extLst>
              <a:ext uri="{FF2B5EF4-FFF2-40B4-BE49-F238E27FC236}">
                <a16:creationId xmlns:a16="http://schemas.microsoft.com/office/drawing/2014/main" id="{1DFCE97C-EFDD-33B2-389B-69F3D1421822}"/>
              </a:ext>
            </a:extLst>
          </p:cNvPr>
          <p:cNvSpPr txBox="1"/>
          <p:nvPr/>
        </p:nvSpPr>
        <p:spPr>
          <a:xfrm>
            <a:off x="508819" y="6240299"/>
            <a:ext cx="3220064" cy="369332"/>
          </a:xfrm>
          <a:prstGeom prst="rect">
            <a:avLst/>
          </a:prstGeom>
          <a:noFill/>
        </p:spPr>
        <p:txBody>
          <a:bodyPr wrap="square">
            <a:spAutoFit/>
          </a:bodyPr>
          <a:lstStyle/>
          <a:p>
            <a:r>
              <a:rPr lang="ru-RU" dirty="0" err="1">
                <a:latin typeface="Times New Roman" panose="02020603050405020304" pitchFamily="18" charset="0"/>
                <a:cs typeface="Times New Roman" panose="02020603050405020304" pitchFamily="18" charset="0"/>
              </a:rPr>
              <a:t>Кількість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респондентів</a:t>
            </a:r>
            <a:r>
              <a:rPr lang="ru-RU" dirty="0">
                <a:latin typeface="Times New Roman" panose="02020603050405020304" pitchFamily="18" charset="0"/>
                <a:cs typeface="Times New Roman" panose="02020603050405020304" pitchFamily="18" charset="0"/>
              </a:rPr>
              <a:t> -44</a:t>
            </a:r>
            <a:endParaRPr lang="ru-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560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E549F0-D935-000F-4488-D361B33A8D0B}"/>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ACDD4E23-0DAA-8FAB-E410-5E28B59EBA21}"/>
              </a:ext>
            </a:extLst>
          </p:cNvPr>
          <p:cNvSpPr>
            <a:spLocks noGrp="1"/>
          </p:cNvSpPr>
          <p:nvPr>
            <p:ph type="title"/>
          </p:nvPr>
        </p:nvSpPr>
        <p:spPr>
          <a:xfrm>
            <a:off x="1209871" y="184645"/>
            <a:ext cx="7191985" cy="626192"/>
          </a:xfrm>
        </p:spPr>
        <p:txBody>
          <a:bodyPr>
            <a:normAutofit/>
          </a:bodyPr>
          <a:lstStyle/>
          <a:p>
            <a:pPr algn="ctr"/>
            <a:r>
              <a:rPr lang="uk-UA" b="1" dirty="0">
                <a:latin typeface="Times New Roman" panose="02020603050405020304" pitchFamily="18" charset="0"/>
                <a:cs typeface="Times New Roman" panose="02020603050405020304" pitchFamily="18" charset="0"/>
              </a:rPr>
              <a:t>Кафедра внутрішньої медицини № 1</a:t>
            </a:r>
          </a:p>
        </p:txBody>
      </p:sp>
      <p:sp>
        <p:nvSpPr>
          <p:cNvPr id="3" name="Місце для вмісту 2">
            <a:extLst>
              <a:ext uri="{FF2B5EF4-FFF2-40B4-BE49-F238E27FC236}">
                <a16:creationId xmlns:a16="http://schemas.microsoft.com/office/drawing/2014/main" id="{B4FCABBA-09BA-3673-FE5D-EC4C2D33CAFA}"/>
              </a:ext>
            </a:extLst>
          </p:cNvPr>
          <p:cNvSpPr>
            <a:spLocks noGrp="1"/>
          </p:cNvSpPr>
          <p:nvPr>
            <p:ph idx="1"/>
          </p:nvPr>
        </p:nvSpPr>
        <p:spPr>
          <a:xfrm>
            <a:off x="247181" y="1135395"/>
            <a:ext cx="3335773" cy="4995078"/>
          </a:xfrm>
        </p:spPr>
        <p:txBody>
          <a:bodyPr>
            <a:normAutofit/>
          </a:bodyPr>
          <a:lstStyle/>
          <a:p>
            <a:pPr marL="0" indent="0">
              <a:lnSpc>
                <a:spcPct val="100000"/>
              </a:lnSpc>
              <a:buNone/>
            </a:pPr>
            <a:r>
              <a:rPr lang="uk-UA" sz="1400" b="1" u="sng" dirty="0">
                <a:latin typeface="Times New Roman" panose="02020603050405020304" pitchFamily="18" charset="0"/>
                <a:cs typeface="Times New Roman" panose="02020603050405020304" pitchFamily="18" charset="0"/>
              </a:rPr>
              <a:t>Дисципліни, що викладають:</a:t>
            </a:r>
          </a:p>
          <a:p>
            <a:pPr>
              <a:lnSpc>
                <a:spcPct val="100000"/>
              </a:lnSpc>
              <a:spcBef>
                <a:spcPts val="0"/>
              </a:spcBef>
            </a:pPr>
            <a:r>
              <a:rPr lang="uk-UA" sz="1400" dirty="0">
                <a:latin typeface="Times New Roman" panose="02020603050405020304" pitchFamily="18" charset="0"/>
                <a:cs typeface="Times New Roman" panose="02020603050405020304" pitchFamily="18" charset="0"/>
              </a:rPr>
              <a:t>Внутрішня медицина</a:t>
            </a:r>
          </a:p>
          <a:p>
            <a:pPr>
              <a:lnSpc>
                <a:spcPct val="100000"/>
              </a:lnSpc>
              <a:spcBef>
                <a:spcPts val="0"/>
              </a:spcBef>
            </a:pPr>
            <a:r>
              <a:rPr lang="uk-UA" sz="1400" dirty="0">
                <a:latin typeface="Times New Roman" panose="02020603050405020304" pitchFamily="18" charset="0"/>
                <a:cs typeface="Times New Roman" panose="02020603050405020304" pitchFamily="18" charset="0"/>
              </a:rPr>
              <a:t>Ендокринологія</a:t>
            </a:r>
          </a:p>
          <a:p>
            <a:pPr>
              <a:lnSpc>
                <a:spcPct val="100000"/>
              </a:lnSpc>
              <a:spcBef>
                <a:spcPts val="0"/>
              </a:spcBef>
            </a:pPr>
            <a:r>
              <a:rPr lang="uk-UA" sz="1400" dirty="0">
                <a:latin typeface="Times New Roman" panose="02020603050405020304" pitchFamily="18" charset="0"/>
                <a:cs typeface="Times New Roman" panose="02020603050405020304" pitchFamily="18" charset="0"/>
              </a:rPr>
              <a:t>Кардіологія</a:t>
            </a:r>
          </a:p>
          <a:p>
            <a:pPr>
              <a:lnSpc>
                <a:spcPct val="100000"/>
              </a:lnSpc>
              <a:spcBef>
                <a:spcPts val="0"/>
              </a:spcBef>
            </a:pPr>
            <a:endParaRPr lang="uk-UA" sz="1400" dirty="0">
              <a:latin typeface="Times New Roman" panose="02020603050405020304" pitchFamily="18" charset="0"/>
              <a:cs typeface="Times New Roman" panose="02020603050405020304" pitchFamily="18" charset="0"/>
            </a:endParaRPr>
          </a:p>
          <a:p>
            <a:pPr>
              <a:lnSpc>
                <a:spcPct val="100000"/>
              </a:lnSpc>
              <a:spcBef>
                <a:spcPts val="0"/>
              </a:spcBef>
            </a:pPr>
            <a:r>
              <a:rPr lang="uk-UA" sz="1400" b="1" kern="100" dirty="0">
                <a:effectLst/>
                <a:latin typeface="Times New Roman" panose="02020603050405020304" pitchFamily="18" charset="0"/>
                <a:ea typeface="Aptos" panose="020B0004020202020204" pitchFamily="34" charset="0"/>
                <a:cs typeface="Times New Roman" panose="02020603050405020304" pitchFamily="18" charset="0"/>
              </a:rPr>
              <a:t>98% здобувачів</a:t>
            </a:r>
            <a:r>
              <a:rPr lang="uk-UA" sz="1400" kern="100" dirty="0">
                <a:effectLst/>
                <a:latin typeface="Times New Roman" panose="02020603050405020304" pitchFamily="18" charset="0"/>
                <a:ea typeface="Aptos" panose="020B0004020202020204" pitchFamily="34" charset="0"/>
                <a:cs typeface="Times New Roman" panose="02020603050405020304" pitchFamily="18" charset="0"/>
              </a:rPr>
              <a:t> зазначили, що їхній рівень </a:t>
            </a:r>
            <a:r>
              <a:rPr lang="uk-UA" sz="1400" b="1" kern="100" dirty="0">
                <a:effectLst/>
                <a:latin typeface="Times New Roman" panose="02020603050405020304" pitchFamily="18" charset="0"/>
                <a:ea typeface="Aptos" panose="020B0004020202020204" pitchFamily="34" charset="0"/>
                <a:cs typeface="Times New Roman" panose="02020603050405020304" pitchFamily="18" charset="0"/>
              </a:rPr>
              <a:t>теоретичної підготовки</a:t>
            </a:r>
            <a:r>
              <a:rPr lang="uk-UA" sz="1400" kern="100" dirty="0">
                <a:effectLst/>
                <a:latin typeface="Times New Roman" panose="02020603050405020304" pitchFamily="18" charset="0"/>
                <a:ea typeface="Aptos" panose="020B0004020202020204" pitchFamily="34" charset="0"/>
                <a:cs typeface="Times New Roman" panose="02020603050405020304" pitchFamily="18" charset="0"/>
              </a:rPr>
              <a:t> підвищився після завершення дисципліни.</a:t>
            </a:r>
            <a:br>
              <a:rPr lang="uk-UA" sz="1400" kern="100" dirty="0">
                <a:effectLst/>
                <a:latin typeface="Times New Roman" panose="02020603050405020304" pitchFamily="18" charset="0"/>
                <a:ea typeface="Aptos" panose="020B0004020202020204" pitchFamily="34" charset="0"/>
                <a:cs typeface="Times New Roman" panose="02020603050405020304" pitchFamily="18" charset="0"/>
              </a:rPr>
            </a:br>
            <a:r>
              <a:rPr lang="uk-UA" sz="1400" b="1" kern="100" dirty="0">
                <a:effectLst/>
                <a:latin typeface="Times New Roman" panose="02020603050405020304" pitchFamily="18" charset="0"/>
                <a:ea typeface="Aptos" panose="020B0004020202020204" pitchFamily="34" charset="0"/>
                <a:cs typeface="Times New Roman" panose="02020603050405020304" pitchFamily="18" charset="0"/>
              </a:rPr>
              <a:t>92% здобувачів</a:t>
            </a:r>
            <a:r>
              <a:rPr lang="uk-UA" sz="1400" kern="100" dirty="0">
                <a:effectLst/>
                <a:latin typeface="Times New Roman" panose="02020603050405020304" pitchFamily="18" charset="0"/>
                <a:ea typeface="Aptos" panose="020B0004020202020204" pitchFamily="34" charset="0"/>
                <a:cs typeface="Times New Roman" panose="02020603050405020304" pitchFamily="18" charset="0"/>
              </a:rPr>
              <a:t> відзначили покращення </a:t>
            </a:r>
            <a:r>
              <a:rPr lang="uk-UA" sz="1400" b="1" kern="100" dirty="0">
                <a:effectLst/>
                <a:latin typeface="Times New Roman" panose="02020603050405020304" pitchFamily="18" charset="0"/>
                <a:ea typeface="Aptos" panose="020B0004020202020204" pitchFamily="34" charset="0"/>
                <a:cs typeface="Times New Roman" panose="02020603050405020304" pitchFamily="18" charset="0"/>
              </a:rPr>
              <a:t>практичних навичок</a:t>
            </a:r>
            <a:r>
              <a:rPr lang="uk-UA" sz="1400" kern="100" dirty="0">
                <a:effectLst/>
                <a:latin typeface="Times New Roman" panose="02020603050405020304" pitchFamily="18" charset="0"/>
                <a:ea typeface="Aptos" panose="020B0004020202020204" pitchFamily="34" charset="0"/>
                <a:cs typeface="Times New Roman" panose="02020603050405020304" pitchFamily="18" charset="0"/>
              </a:rPr>
              <a:t>. </a:t>
            </a:r>
            <a:br>
              <a:rPr lang="uk-UA" sz="1400" kern="100" dirty="0">
                <a:effectLst/>
                <a:latin typeface="Times New Roman" panose="02020603050405020304" pitchFamily="18" charset="0"/>
                <a:ea typeface="Aptos" panose="020B0004020202020204" pitchFamily="34" charset="0"/>
                <a:cs typeface="Times New Roman" panose="02020603050405020304" pitchFamily="18" charset="0"/>
              </a:rPr>
            </a:br>
            <a:r>
              <a:rPr lang="uk-UA" sz="1400" b="1" kern="100" dirty="0">
                <a:effectLst/>
                <a:latin typeface="Times New Roman" panose="02020603050405020304" pitchFamily="18" charset="0"/>
                <a:ea typeface="Aptos" panose="020B0004020202020204" pitchFamily="34" charset="0"/>
                <a:cs typeface="Times New Roman" panose="02020603050405020304" pitchFamily="18" charset="0"/>
              </a:rPr>
              <a:t>99% здобувачів</a:t>
            </a:r>
            <a:r>
              <a:rPr lang="uk-UA" sz="1400" kern="100" dirty="0">
                <a:effectLst/>
                <a:latin typeface="Times New Roman" panose="02020603050405020304" pitchFamily="18" charset="0"/>
                <a:ea typeface="Aptos" panose="020B0004020202020204" pitchFamily="34" charset="0"/>
                <a:cs typeface="Times New Roman" panose="02020603050405020304" pitchFamily="18" charset="0"/>
              </a:rPr>
              <a:t> готові рекомендувати кафедру іншим</a:t>
            </a:r>
          </a:p>
        </p:txBody>
      </p:sp>
      <p:sp>
        <p:nvSpPr>
          <p:cNvPr id="5" name="Місце для вмісту 2">
            <a:extLst>
              <a:ext uri="{FF2B5EF4-FFF2-40B4-BE49-F238E27FC236}">
                <a16:creationId xmlns:a16="http://schemas.microsoft.com/office/drawing/2014/main" id="{B3EBD5D4-8CDE-8652-F8BC-099720A1B7D5}"/>
              </a:ext>
            </a:extLst>
          </p:cNvPr>
          <p:cNvSpPr txBox="1">
            <a:spLocks/>
          </p:cNvSpPr>
          <p:nvPr/>
        </p:nvSpPr>
        <p:spPr>
          <a:xfrm>
            <a:off x="3679357" y="970384"/>
            <a:ext cx="5209005" cy="5575271"/>
          </a:xfrm>
          <a:prstGeom prst="rect">
            <a:avLst/>
          </a:prstGeom>
        </p:spPr>
        <p:txBody>
          <a:bodyPr vert="horz" lIns="91440" tIns="45720" rIns="91440" bIns="45720" rtlCol="0">
            <a:normAutofit fontScale="325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ctr">
              <a:lnSpc>
                <a:spcPct val="120000"/>
              </a:lnSpc>
              <a:spcBef>
                <a:spcPts val="0"/>
              </a:spcBef>
              <a:buNone/>
            </a:pPr>
            <a:r>
              <a:rPr kumimoji="0" lang="uk-UA" sz="55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Аналіз складових позитивної оцінки:</a:t>
            </a:r>
            <a:endParaRPr lang="uk-UA" sz="5500" b="1" u="sng" dirty="0">
              <a:solidFill>
                <a:prstClr val="black"/>
              </a:solidFill>
              <a:latin typeface="Times New Roman" panose="02020603050405020304" pitchFamily="18" charset="0"/>
              <a:cs typeface="Times New Roman" panose="02020603050405020304" pitchFamily="18" charset="0"/>
            </a:endParaRPr>
          </a:p>
          <a:p>
            <a:pPr marL="0">
              <a:lnSpc>
                <a:spcPct val="120000"/>
              </a:lnSpc>
              <a:spcBef>
                <a:spcPts val="0"/>
              </a:spcBef>
              <a:buFont typeface="Arial" panose="020B0604020202020204" pitchFamily="34" charset="0"/>
              <a:buChar char="•"/>
            </a:pPr>
            <a:r>
              <a:rPr lang="uk-UA" sz="5500" dirty="0">
                <a:latin typeface="Times New Roman" panose="02020603050405020304" pitchFamily="18" charset="0"/>
                <a:cs typeface="Times New Roman" panose="02020603050405020304" pitchFamily="18" charset="0"/>
              </a:rPr>
              <a:t>Педагогічна майстерність: 50.6%</a:t>
            </a:r>
          </a:p>
          <a:p>
            <a:pPr marL="0">
              <a:lnSpc>
                <a:spcPct val="120000"/>
              </a:lnSpc>
              <a:spcBef>
                <a:spcPts val="0"/>
              </a:spcBef>
              <a:buFont typeface="Arial" panose="020B0604020202020204" pitchFamily="34" charset="0"/>
              <a:buChar char="•"/>
            </a:pPr>
            <a:r>
              <a:rPr lang="uk-UA" sz="5500" dirty="0">
                <a:latin typeface="Times New Roman" panose="02020603050405020304" pitchFamily="18" charset="0"/>
                <a:cs typeface="Times New Roman" panose="02020603050405020304" pitchFamily="18" charset="0"/>
              </a:rPr>
              <a:t>Залученість здобувачів: 14.6%</a:t>
            </a:r>
          </a:p>
          <a:p>
            <a:pPr marL="0">
              <a:lnSpc>
                <a:spcPct val="120000"/>
              </a:lnSpc>
              <a:spcBef>
                <a:spcPts val="0"/>
              </a:spcBef>
              <a:buFont typeface="Arial" panose="020B0604020202020204" pitchFamily="34" charset="0"/>
              <a:buChar char="•"/>
            </a:pPr>
            <a:r>
              <a:rPr lang="uk-UA" sz="5500" dirty="0">
                <a:latin typeface="Times New Roman" panose="02020603050405020304" pitchFamily="18" charset="0"/>
                <a:cs typeface="Times New Roman" panose="02020603050405020304" pitchFamily="18" charset="0"/>
              </a:rPr>
              <a:t>Комунікаційні навички: 12.4%</a:t>
            </a:r>
          </a:p>
          <a:p>
            <a:pPr marL="0">
              <a:lnSpc>
                <a:spcPct val="120000"/>
              </a:lnSpc>
              <a:spcBef>
                <a:spcPts val="0"/>
              </a:spcBef>
              <a:buFont typeface="Arial" panose="020B0604020202020204" pitchFamily="34" charset="0"/>
              <a:buChar char="•"/>
            </a:pPr>
            <a:r>
              <a:rPr lang="uk-UA" sz="5500" dirty="0">
                <a:latin typeface="Times New Roman" panose="02020603050405020304" pitchFamily="18" charset="0"/>
                <a:cs typeface="Times New Roman" panose="02020603050405020304" pitchFamily="18" charset="0"/>
              </a:rPr>
              <a:t>Науковий внесок: 6.7%</a:t>
            </a:r>
          </a:p>
          <a:p>
            <a:pPr marL="0">
              <a:lnSpc>
                <a:spcPct val="120000"/>
              </a:lnSpc>
              <a:spcBef>
                <a:spcPts val="0"/>
              </a:spcBef>
              <a:buFont typeface="Arial" panose="020B0604020202020204" pitchFamily="34" charset="0"/>
              <a:buChar char="•"/>
            </a:pPr>
            <a:r>
              <a:rPr lang="uk-UA" sz="5500" dirty="0">
                <a:latin typeface="Times New Roman" panose="02020603050405020304" pitchFamily="18" charset="0"/>
                <a:cs typeface="Times New Roman" panose="02020603050405020304" pitchFamily="18" charset="0"/>
              </a:rPr>
              <a:t>Результати здобувачів: 4.5%</a:t>
            </a:r>
          </a:p>
          <a:p>
            <a:pPr marL="0">
              <a:lnSpc>
                <a:spcPct val="120000"/>
              </a:lnSpc>
              <a:spcBef>
                <a:spcPts val="0"/>
              </a:spcBef>
              <a:buFont typeface="Arial" panose="020B0604020202020204" pitchFamily="34" charset="0"/>
              <a:buChar char="•"/>
            </a:pPr>
            <a:r>
              <a:rPr lang="uk-UA" sz="5500" dirty="0">
                <a:latin typeface="Times New Roman" panose="02020603050405020304" pitchFamily="18" charset="0"/>
                <a:cs typeface="Times New Roman" panose="02020603050405020304" pitchFamily="18" charset="0"/>
              </a:rPr>
              <a:t>Інноваційність: 6.7%</a:t>
            </a:r>
          </a:p>
          <a:p>
            <a:pPr marL="0">
              <a:lnSpc>
                <a:spcPct val="120000"/>
              </a:lnSpc>
              <a:spcBef>
                <a:spcPts val="0"/>
              </a:spcBef>
              <a:buFont typeface="Arial" panose="020B0604020202020204" pitchFamily="34" charset="0"/>
              <a:buChar char="•"/>
            </a:pPr>
            <a:r>
              <a:rPr lang="uk-UA" sz="5500" dirty="0">
                <a:latin typeface="Times New Roman" panose="02020603050405020304" pitchFamily="18" charset="0"/>
                <a:cs typeface="Times New Roman" panose="02020603050405020304" pitchFamily="18" charset="0"/>
              </a:rPr>
              <a:t>Етика та поведінка: 10.1%</a:t>
            </a:r>
          </a:p>
          <a:p>
            <a:pPr marL="0">
              <a:lnSpc>
                <a:spcPct val="120000"/>
              </a:lnSpc>
              <a:spcBef>
                <a:spcPts val="0"/>
              </a:spcBef>
              <a:buFont typeface="Arial" panose="020B0604020202020204" pitchFamily="34" charset="0"/>
              <a:buChar char="•"/>
            </a:pPr>
            <a:endParaRPr lang="uk-UA" sz="5500" dirty="0">
              <a:latin typeface="Times New Roman" panose="02020603050405020304" pitchFamily="18" charset="0"/>
              <a:cs typeface="Times New Roman" panose="02020603050405020304" pitchFamily="18" charset="0"/>
            </a:endParaRPr>
          </a:p>
          <a:p>
            <a:pPr marL="0" indent="0">
              <a:lnSpc>
                <a:spcPct val="120000"/>
              </a:lnSpc>
              <a:spcBef>
                <a:spcPts val="0"/>
              </a:spcBef>
              <a:buNone/>
            </a:pPr>
            <a:r>
              <a:rPr lang="uk-UA" sz="5500" b="1" dirty="0">
                <a:solidFill>
                  <a:prstClr val="black"/>
                </a:solidFill>
                <a:latin typeface="Times New Roman" panose="02020603050405020304" pitchFamily="18" charset="0"/>
                <a:cs typeface="Times New Roman" panose="02020603050405020304" pitchFamily="18" charset="0"/>
              </a:rPr>
              <a:t>Аналіз складових негативної оцінки:</a:t>
            </a:r>
          </a:p>
          <a:p>
            <a:pPr marL="0">
              <a:lnSpc>
                <a:spcPct val="120000"/>
              </a:lnSpc>
              <a:spcBef>
                <a:spcPts val="0"/>
              </a:spcBef>
              <a:buFont typeface="Arial" panose="020B0604020202020204" pitchFamily="34" charset="0"/>
              <a:buChar char="•"/>
            </a:pPr>
            <a:r>
              <a:rPr lang="uk-UA" sz="5500" dirty="0">
                <a:latin typeface="Times New Roman" panose="02020603050405020304" pitchFamily="18" charset="0"/>
                <a:cs typeface="Times New Roman" panose="02020603050405020304" pitchFamily="18" charset="0"/>
              </a:rPr>
              <a:t>Використання застарілих технік навчання: 5.6%</a:t>
            </a:r>
          </a:p>
          <a:p>
            <a:pPr marL="0">
              <a:lnSpc>
                <a:spcPct val="120000"/>
              </a:lnSpc>
              <a:spcBef>
                <a:spcPts val="0"/>
              </a:spcBef>
              <a:buFont typeface="Arial" panose="020B0604020202020204" pitchFamily="34" charset="0"/>
              <a:buChar char="•"/>
            </a:pPr>
            <a:r>
              <a:rPr lang="uk-UA" sz="5500" dirty="0">
                <a:latin typeface="Times New Roman" panose="02020603050405020304" pitchFamily="18" charset="0"/>
                <a:cs typeface="Times New Roman" panose="02020603050405020304" pitchFamily="18" charset="0"/>
              </a:rPr>
              <a:t>Використання застарілої технічної бази: 11.2%</a:t>
            </a:r>
            <a:br>
              <a:rPr lang="uk-UA" sz="5500" dirty="0">
                <a:latin typeface="Times New Roman" panose="02020603050405020304" pitchFamily="18" charset="0"/>
                <a:cs typeface="Times New Roman" panose="02020603050405020304" pitchFamily="18" charset="0"/>
              </a:rPr>
            </a:br>
            <a:br>
              <a:rPr lang="uk-UA" sz="5500" dirty="0">
                <a:latin typeface="Times New Roman" panose="02020603050405020304" pitchFamily="18" charset="0"/>
                <a:cs typeface="Times New Roman" panose="02020603050405020304" pitchFamily="18" charset="0"/>
              </a:rPr>
            </a:br>
            <a:r>
              <a:rPr lang="uk-UA" sz="5500" b="1" dirty="0">
                <a:latin typeface="Times New Roman" panose="02020603050405020304" pitchFamily="18" charset="0"/>
                <a:cs typeface="Times New Roman" panose="02020603050405020304" pitchFamily="18" charset="0"/>
              </a:rPr>
              <a:t>Загальна оцінка:</a:t>
            </a:r>
            <a:br>
              <a:rPr lang="uk-UA" sz="5500" dirty="0">
                <a:latin typeface="Times New Roman" panose="02020603050405020304" pitchFamily="18" charset="0"/>
                <a:cs typeface="Times New Roman" panose="02020603050405020304" pitchFamily="18" charset="0"/>
              </a:rPr>
            </a:br>
            <a:r>
              <a:rPr lang="uk-UA" sz="5500" dirty="0">
                <a:latin typeface="Times New Roman" panose="02020603050405020304" pitchFamily="18" charset="0"/>
                <a:cs typeface="Times New Roman" panose="02020603050405020304" pitchFamily="18" charset="0"/>
              </a:rPr>
              <a:t>здобувачі висловили вдячність за отримані знання та практичні навички, побажавши кафедрі подальших успіхів і продовження роботи на високому рівні.</a:t>
            </a:r>
          </a:p>
          <a:p>
            <a:pPr>
              <a:spcBef>
                <a:spcPts val="0"/>
              </a:spcBef>
              <a:buFont typeface="Arial" panose="020B0604020202020204" pitchFamily="34" charset="0"/>
              <a:buChar char="•"/>
            </a:pPr>
            <a:endParaRPr lang="uk-UA" sz="1200" dirty="0">
              <a:cs typeface="Times New Roman" panose="02020603050405020304" pitchFamily="18" charset="0"/>
            </a:endParaRPr>
          </a:p>
        </p:txBody>
      </p:sp>
      <p:pic>
        <p:nvPicPr>
          <p:cNvPr id="6" name="Рисунок 5">
            <a:extLst>
              <a:ext uri="{FF2B5EF4-FFF2-40B4-BE49-F238E27FC236}">
                <a16:creationId xmlns:a16="http://schemas.microsoft.com/office/drawing/2014/main" id="{6832DDE3-0A59-0EF2-C6E6-0854B14D6CD7}"/>
              </a:ext>
            </a:extLst>
          </p:cNvPr>
          <p:cNvPicPr>
            <a:picLocks noChangeAspect="1"/>
          </p:cNvPicPr>
          <p:nvPr/>
        </p:nvPicPr>
        <p:blipFill>
          <a:blip r:embed="rId2"/>
          <a:stretch>
            <a:fillRect/>
          </a:stretch>
        </p:blipFill>
        <p:spPr>
          <a:xfrm>
            <a:off x="324464" y="335270"/>
            <a:ext cx="682625" cy="800126"/>
          </a:xfrm>
          <a:prstGeom prst="rect">
            <a:avLst/>
          </a:prstGeom>
        </p:spPr>
      </p:pic>
      <p:sp>
        <p:nvSpPr>
          <p:cNvPr id="7" name="TextBox 6">
            <a:extLst>
              <a:ext uri="{FF2B5EF4-FFF2-40B4-BE49-F238E27FC236}">
                <a16:creationId xmlns:a16="http://schemas.microsoft.com/office/drawing/2014/main" id="{E1AA6F72-FF40-BECB-5FDD-B1F1593978F1}"/>
              </a:ext>
            </a:extLst>
          </p:cNvPr>
          <p:cNvSpPr txBox="1"/>
          <p:nvPr/>
        </p:nvSpPr>
        <p:spPr>
          <a:xfrm>
            <a:off x="411092" y="5955399"/>
            <a:ext cx="3220064" cy="369332"/>
          </a:xfrm>
          <a:prstGeom prst="rect">
            <a:avLst/>
          </a:prstGeom>
          <a:noFill/>
        </p:spPr>
        <p:txBody>
          <a:bodyPr wrap="square">
            <a:spAutoFit/>
          </a:bodyPr>
          <a:lstStyle/>
          <a:p>
            <a:r>
              <a:rPr lang="ru-RU" dirty="0" err="1"/>
              <a:t>Кількість</a:t>
            </a:r>
            <a:r>
              <a:rPr lang="ru-RU" dirty="0"/>
              <a:t> </a:t>
            </a:r>
            <a:r>
              <a:rPr lang="ru-RU" dirty="0" err="1"/>
              <a:t>респондентів</a:t>
            </a:r>
            <a:r>
              <a:rPr lang="ru-RU" dirty="0"/>
              <a:t> -98</a:t>
            </a:r>
            <a:endParaRPr lang="ru-UA" dirty="0"/>
          </a:p>
        </p:txBody>
      </p:sp>
    </p:spTree>
    <p:extLst>
      <p:ext uri="{BB962C8B-B14F-4D97-AF65-F5344CB8AC3E}">
        <p14:creationId xmlns:p14="http://schemas.microsoft.com/office/powerpoint/2010/main" val="1427897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794953-137E-24B6-352D-77525F83D0A3}"/>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846D8C79-944D-ECE4-C512-8EE1834EBA9C}"/>
              </a:ext>
            </a:extLst>
          </p:cNvPr>
          <p:cNvSpPr>
            <a:spLocks noGrp="1"/>
          </p:cNvSpPr>
          <p:nvPr>
            <p:ph type="title"/>
          </p:nvPr>
        </p:nvSpPr>
        <p:spPr>
          <a:xfrm>
            <a:off x="1219201" y="65314"/>
            <a:ext cx="7191985" cy="800127"/>
          </a:xfrm>
        </p:spPr>
        <p:txBody>
          <a:bodyPr>
            <a:normAutofit/>
          </a:bodyPr>
          <a:lstStyle/>
          <a:p>
            <a:pPr algn="ctr"/>
            <a:r>
              <a:rPr lang="uk-UA" sz="2400" b="1" dirty="0">
                <a:latin typeface="Times New Roman" panose="02020603050405020304" pitchFamily="18" charset="0"/>
                <a:cs typeface="Times New Roman" panose="02020603050405020304" pitchFamily="18" charset="0"/>
              </a:rPr>
              <a:t>Кафедра внутрішньої медицини № 2 с післядипломною підготовкою</a:t>
            </a:r>
          </a:p>
        </p:txBody>
      </p:sp>
      <p:sp>
        <p:nvSpPr>
          <p:cNvPr id="3" name="Місце для вмісту 2">
            <a:extLst>
              <a:ext uri="{FF2B5EF4-FFF2-40B4-BE49-F238E27FC236}">
                <a16:creationId xmlns:a16="http://schemas.microsoft.com/office/drawing/2014/main" id="{CD28D6DE-D555-A6DE-D53C-AB6125816776}"/>
              </a:ext>
            </a:extLst>
          </p:cNvPr>
          <p:cNvSpPr>
            <a:spLocks noGrp="1"/>
          </p:cNvSpPr>
          <p:nvPr>
            <p:ph idx="1"/>
          </p:nvPr>
        </p:nvSpPr>
        <p:spPr>
          <a:xfrm>
            <a:off x="317240" y="935299"/>
            <a:ext cx="3638939" cy="5113424"/>
          </a:xfrm>
        </p:spPr>
        <p:txBody>
          <a:bodyPr>
            <a:normAutofit fontScale="40000" lnSpcReduction="20000"/>
          </a:bodyPr>
          <a:lstStyle/>
          <a:p>
            <a:pPr marL="0" indent="0">
              <a:lnSpc>
                <a:spcPct val="120000"/>
              </a:lnSpc>
              <a:spcBef>
                <a:spcPts val="0"/>
              </a:spcBef>
              <a:buNone/>
            </a:pPr>
            <a:r>
              <a:rPr lang="uk-UA" sz="4900" b="1" u="sng" dirty="0">
                <a:latin typeface="Times New Roman" panose="02020603050405020304" pitchFamily="18" charset="0"/>
                <a:cs typeface="Times New Roman" panose="02020603050405020304" pitchFamily="18" charset="0"/>
              </a:rPr>
              <a:t>Дисципліни, що викладають:</a:t>
            </a:r>
          </a:p>
          <a:p>
            <a:pPr>
              <a:lnSpc>
                <a:spcPct val="120000"/>
              </a:lnSpc>
              <a:spcBef>
                <a:spcPts val="0"/>
              </a:spcBef>
            </a:pPr>
            <a:r>
              <a:rPr lang="uk-UA" sz="4900" dirty="0">
                <a:latin typeface="Times New Roman" panose="02020603050405020304" pitchFamily="18" charset="0"/>
                <a:cs typeface="Times New Roman" panose="02020603050405020304" pitchFamily="18" charset="0"/>
              </a:rPr>
              <a:t>Внутрішня медицина</a:t>
            </a:r>
          </a:p>
          <a:p>
            <a:pPr>
              <a:lnSpc>
                <a:spcPct val="120000"/>
              </a:lnSpc>
              <a:spcBef>
                <a:spcPts val="0"/>
              </a:spcBef>
            </a:pPr>
            <a:r>
              <a:rPr lang="uk-UA" sz="4900" dirty="0">
                <a:latin typeface="Times New Roman" panose="02020603050405020304" pitchFamily="18" charset="0"/>
                <a:cs typeface="Times New Roman" panose="02020603050405020304" pitchFamily="18" charset="0"/>
              </a:rPr>
              <a:t>Ревматологія</a:t>
            </a:r>
          </a:p>
          <a:p>
            <a:pPr>
              <a:lnSpc>
                <a:spcPct val="120000"/>
              </a:lnSpc>
              <a:spcBef>
                <a:spcPts val="0"/>
              </a:spcBef>
            </a:pPr>
            <a:r>
              <a:rPr lang="uk-UA" sz="4900" dirty="0">
                <a:latin typeface="Times New Roman" panose="02020603050405020304" pitchFamily="18" charset="0"/>
                <a:cs typeface="Times New Roman" panose="02020603050405020304" pitchFamily="18" charset="0"/>
              </a:rPr>
              <a:t>Пульмонологія</a:t>
            </a:r>
          </a:p>
          <a:p>
            <a:pPr>
              <a:lnSpc>
                <a:spcPct val="120000"/>
              </a:lnSpc>
              <a:spcBef>
                <a:spcPts val="0"/>
              </a:spcBef>
            </a:pPr>
            <a:r>
              <a:rPr lang="uk-UA" sz="4900" dirty="0">
                <a:latin typeface="Times New Roman" panose="02020603050405020304" pitchFamily="18" charset="0"/>
                <a:cs typeface="Times New Roman" panose="02020603050405020304" pitchFamily="18" charset="0"/>
              </a:rPr>
              <a:t>Гастроентерологія</a:t>
            </a:r>
          </a:p>
          <a:p>
            <a:pPr marL="0" indent="0">
              <a:lnSpc>
                <a:spcPct val="120000"/>
              </a:lnSpc>
              <a:spcBef>
                <a:spcPts val="0"/>
              </a:spcBef>
              <a:buNone/>
            </a:pPr>
            <a:endParaRPr lang="uk-UA" sz="4900" dirty="0">
              <a:solidFill>
                <a:schemeClr val="tx1">
                  <a:lumMod val="75000"/>
                  <a:lumOff val="25000"/>
                </a:schemeClr>
              </a:solidFill>
              <a:latin typeface="Times New Roman" panose="02020603050405020304" pitchFamily="18" charset="0"/>
              <a:cs typeface="Times New Roman" panose="02020603050405020304" pitchFamily="18" charset="0"/>
            </a:endParaRPr>
          </a:p>
          <a:p>
            <a:pPr marL="0" indent="0">
              <a:lnSpc>
                <a:spcPct val="120000"/>
              </a:lnSpc>
              <a:spcBef>
                <a:spcPts val="0"/>
              </a:spcBef>
              <a:buNone/>
            </a:pPr>
            <a:r>
              <a:rPr lang="uk-UA" sz="4900" dirty="0">
                <a:solidFill>
                  <a:schemeClr val="tx1">
                    <a:lumMod val="75000"/>
                    <a:lumOff val="25000"/>
                  </a:schemeClr>
                </a:solidFill>
                <a:latin typeface="Times New Roman" panose="02020603050405020304" pitchFamily="18" charset="0"/>
                <a:cs typeface="Times New Roman" panose="02020603050405020304" pitchFamily="18" charset="0"/>
              </a:rPr>
              <a:t>96% здобувачів зазначили, що їхній рівень теоретичної підготовки підвищився після завершення дисципліни, лише 4% вагалися з відповіддю.</a:t>
            </a:r>
            <a:br>
              <a:rPr lang="uk-UA" sz="4900" dirty="0">
                <a:solidFill>
                  <a:schemeClr val="tx1">
                    <a:lumMod val="75000"/>
                    <a:lumOff val="25000"/>
                  </a:schemeClr>
                </a:solidFill>
                <a:latin typeface="Times New Roman" panose="02020603050405020304" pitchFamily="18" charset="0"/>
                <a:cs typeface="Times New Roman" panose="02020603050405020304" pitchFamily="18" charset="0"/>
              </a:rPr>
            </a:br>
            <a:r>
              <a:rPr lang="uk-UA" sz="4900" dirty="0">
                <a:solidFill>
                  <a:schemeClr val="tx1">
                    <a:lumMod val="75000"/>
                    <a:lumOff val="25000"/>
                  </a:schemeClr>
                </a:solidFill>
                <a:latin typeface="Times New Roman" panose="02020603050405020304" pitchFamily="18" charset="0"/>
                <a:cs typeface="Times New Roman" panose="02020603050405020304" pitchFamily="18" charset="0"/>
              </a:rPr>
              <a:t>91% здобувачів відзначили покращення практичних навичок, 9% вагалися.</a:t>
            </a:r>
          </a:p>
          <a:p>
            <a:pPr marL="0" indent="0">
              <a:lnSpc>
                <a:spcPct val="120000"/>
              </a:lnSpc>
              <a:spcBef>
                <a:spcPts val="0"/>
              </a:spcBef>
              <a:buNone/>
            </a:pPr>
            <a:r>
              <a:rPr lang="uk-UA" sz="4900" dirty="0">
                <a:solidFill>
                  <a:schemeClr val="tx1">
                    <a:lumMod val="75000"/>
                    <a:lumOff val="25000"/>
                  </a:schemeClr>
                </a:solidFill>
                <a:latin typeface="Times New Roman" panose="02020603050405020304" pitchFamily="18" charset="0"/>
                <a:cs typeface="Times New Roman" panose="02020603050405020304" pitchFamily="18" charset="0"/>
              </a:rPr>
              <a:t>100% здобувачів готові рекомендувати кафедру іншим.</a:t>
            </a:r>
          </a:p>
          <a:p>
            <a:endParaRPr lang="uk-UA" sz="1600" dirty="0">
              <a:cs typeface="Calibri Light" panose="020F0302020204030204" pitchFamily="34" charset="0"/>
            </a:endParaRPr>
          </a:p>
        </p:txBody>
      </p:sp>
      <p:sp>
        <p:nvSpPr>
          <p:cNvPr id="5" name="Місце для вмісту 2">
            <a:extLst>
              <a:ext uri="{FF2B5EF4-FFF2-40B4-BE49-F238E27FC236}">
                <a16:creationId xmlns:a16="http://schemas.microsoft.com/office/drawing/2014/main" id="{81E522AA-668E-0F66-13B6-591AEED64E15}"/>
              </a:ext>
            </a:extLst>
          </p:cNvPr>
          <p:cNvSpPr txBox="1">
            <a:spLocks/>
          </p:cNvSpPr>
          <p:nvPr/>
        </p:nvSpPr>
        <p:spPr>
          <a:xfrm>
            <a:off x="3956178" y="865441"/>
            <a:ext cx="5103845" cy="585260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ctr">
              <a:spcBef>
                <a:spcPts val="0"/>
              </a:spcBef>
              <a:buNone/>
            </a:pPr>
            <a:r>
              <a:rPr lang="uk-UA" b="1" u="sng" dirty="0">
                <a:latin typeface="Times New Roman" panose="02020603050405020304" pitchFamily="18" charset="0"/>
                <a:cs typeface="Times New Roman" panose="02020603050405020304" pitchFamily="18" charset="0"/>
              </a:rPr>
              <a:t>Результати опитування здобувачів</a:t>
            </a:r>
          </a:p>
          <a:p>
            <a:pPr marL="0" indent="0">
              <a:spcBef>
                <a:spcPts val="0"/>
              </a:spcBef>
              <a:buNone/>
            </a:pPr>
            <a:r>
              <a:rPr lang="uk-UA" b="1" dirty="0">
                <a:latin typeface="Times New Roman" panose="02020603050405020304" pitchFamily="18" charset="0"/>
                <a:cs typeface="Times New Roman" panose="02020603050405020304" pitchFamily="18" charset="0"/>
              </a:rPr>
              <a:t>Аналіз складових позитивної оцінки:</a:t>
            </a:r>
          </a:p>
          <a:p>
            <a:pPr>
              <a:spcBef>
                <a:spcPts val="0"/>
              </a:spcBef>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Педагогічна майстерність: 47.8%</a:t>
            </a:r>
          </a:p>
          <a:p>
            <a:pPr>
              <a:spcBef>
                <a:spcPts val="0"/>
              </a:spcBef>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Залученість здобувачів: 21.7%</a:t>
            </a:r>
          </a:p>
          <a:p>
            <a:pPr>
              <a:spcBef>
                <a:spcPts val="0"/>
              </a:spcBef>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Комунікаційні навички: 13.0%</a:t>
            </a:r>
          </a:p>
          <a:p>
            <a:pPr>
              <a:spcBef>
                <a:spcPts val="0"/>
              </a:spcBef>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Інноваційність: 8.7%</a:t>
            </a:r>
          </a:p>
          <a:p>
            <a:pPr>
              <a:spcBef>
                <a:spcPts val="0"/>
              </a:spcBef>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Етика та поведінка: 8.7%</a:t>
            </a:r>
          </a:p>
          <a:p>
            <a:pPr marL="0">
              <a:spcBef>
                <a:spcPts val="0"/>
              </a:spcBef>
              <a:buFont typeface="Arial" panose="020B0604020202020204" pitchFamily="34" charset="0"/>
              <a:buChar char="•"/>
            </a:pPr>
            <a:endParaRPr lang="uk-UA" dirty="0">
              <a:latin typeface="Times New Roman" panose="02020603050405020304" pitchFamily="18" charset="0"/>
              <a:cs typeface="Times New Roman" panose="02020603050405020304" pitchFamily="18" charset="0"/>
            </a:endParaRPr>
          </a:p>
          <a:p>
            <a:pPr marL="0" indent="0">
              <a:spcBef>
                <a:spcPts val="0"/>
              </a:spcBef>
              <a:buNone/>
            </a:pPr>
            <a:r>
              <a:rPr lang="uk-UA" b="1" dirty="0">
                <a:latin typeface="Times New Roman" panose="02020603050405020304" pitchFamily="18" charset="0"/>
                <a:cs typeface="Times New Roman" panose="02020603050405020304" pitchFamily="18" charset="0"/>
              </a:rPr>
              <a:t>Аналіз складових негативної оцінки:</a:t>
            </a:r>
          </a:p>
          <a:p>
            <a:pPr marL="0">
              <a:spcBef>
                <a:spcPts val="0"/>
              </a:spcBef>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Надмірний психологічний тиск на здобувачів: 13.0%</a:t>
            </a:r>
          </a:p>
          <a:p>
            <a:pPr marL="0">
              <a:spcBef>
                <a:spcPts val="0"/>
              </a:spcBef>
              <a:buFont typeface="Arial" panose="020B0604020202020204" pitchFamily="34" charset="0"/>
              <a:buChar char="•"/>
            </a:pPr>
            <a:r>
              <a:rPr lang="uk-UA" dirty="0">
                <a:latin typeface="Times New Roman" panose="02020603050405020304" pitchFamily="18" charset="0"/>
                <a:cs typeface="Times New Roman" panose="02020603050405020304" pitchFamily="18" charset="0"/>
              </a:rPr>
              <a:t>Низька організаційна культура викладача: 4.3%</a:t>
            </a:r>
          </a:p>
          <a:p>
            <a:pPr marL="0" indent="0" algn="ctr">
              <a:spcBef>
                <a:spcPts val="0"/>
              </a:spcBef>
              <a:buFont typeface="Wingdings 3" charset="2"/>
              <a:buNone/>
            </a:pPr>
            <a:endParaRPr lang="uk-UA" dirty="0">
              <a:latin typeface="Times New Roman" panose="02020603050405020304" pitchFamily="18" charset="0"/>
              <a:cs typeface="Times New Roman" panose="02020603050405020304" pitchFamily="18" charset="0"/>
            </a:endParaRPr>
          </a:p>
          <a:p>
            <a:pPr marL="0" indent="0" algn="just">
              <a:spcBef>
                <a:spcPts val="0"/>
              </a:spcBef>
              <a:buFont typeface="Wingdings 3" charset="2"/>
              <a:buNone/>
            </a:pPr>
            <a:r>
              <a:rPr lang="uk-UA" dirty="0">
                <a:latin typeface="Times New Roman" panose="02020603050405020304" pitchFamily="18" charset="0"/>
                <a:cs typeface="Times New Roman" panose="02020603050405020304" pitchFamily="18" charset="0"/>
              </a:rPr>
              <a:t>Загальна оцінка: здобувачі відзначили високий рівень викладання, відданість викладачів своїй справі та бажання покращувати навчальний процес.</a:t>
            </a:r>
          </a:p>
        </p:txBody>
      </p:sp>
      <p:pic>
        <p:nvPicPr>
          <p:cNvPr id="6" name="Рисунок 5">
            <a:extLst>
              <a:ext uri="{FF2B5EF4-FFF2-40B4-BE49-F238E27FC236}">
                <a16:creationId xmlns:a16="http://schemas.microsoft.com/office/drawing/2014/main" id="{6A005318-95FF-250E-673F-9850465535EF}"/>
              </a:ext>
            </a:extLst>
          </p:cNvPr>
          <p:cNvPicPr>
            <a:picLocks noChangeAspect="1"/>
          </p:cNvPicPr>
          <p:nvPr/>
        </p:nvPicPr>
        <p:blipFill>
          <a:blip r:embed="rId2"/>
          <a:stretch>
            <a:fillRect/>
          </a:stretch>
        </p:blipFill>
        <p:spPr>
          <a:xfrm>
            <a:off x="50189" y="65314"/>
            <a:ext cx="682625" cy="800126"/>
          </a:xfrm>
          <a:prstGeom prst="rect">
            <a:avLst/>
          </a:prstGeom>
        </p:spPr>
      </p:pic>
      <p:sp>
        <p:nvSpPr>
          <p:cNvPr id="7" name="TextBox 6">
            <a:extLst>
              <a:ext uri="{FF2B5EF4-FFF2-40B4-BE49-F238E27FC236}">
                <a16:creationId xmlns:a16="http://schemas.microsoft.com/office/drawing/2014/main" id="{C17BD68A-26D2-319A-9242-AF77DEA4386B}"/>
              </a:ext>
            </a:extLst>
          </p:cNvPr>
          <p:cNvSpPr txBox="1"/>
          <p:nvPr/>
        </p:nvSpPr>
        <p:spPr>
          <a:xfrm>
            <a:off x="553809" y="6160030"/>
            <a:ext cx="3220064" cy="369332"/>
          </a:xfrm>
          <a:prstGeom prst="rect">
            <a:avLst/>
          </a:prstGeom>
          <a:noFill/>
        </p:spPr>
        <p:txBody>
          <a:bodyPr wrap="square">
            <a:spAutoFit/>
          </a:bodyPr>
          <a:lstStyle/>
          <a:p>
            <a:r>
              <a:rPr lang="ru-RU" dirty="0" err="1"/>
              <a:t>Кількість</a:t>
            </a:r>
            <a:r>
              <a:rPr lang="ru-RU" dirty="0"/>
              <a:t> </a:t>
            </a:r>
            <a:r>
              <a:rPr lang="ru-RU" dirty="0" err="1"/>
              <a:t>респондентів</a:t>
            </a:r>
            <a:r>
              <a:rPr lang="ru-RU" dirty="0"/>
              <a:t> -23</a:t>
            </a:r>
            <a:endParaRPr lang="ru-UA" dirty="0"/>
          </a:p>
        </p:txBody>
      </p:sp>
    </p:spTree>
    <p:extLst>
      <p:ext uri="{BB962C8B-B14F-4D97-AF65-F5344CB8AC3E}">
        <p14:creationId xmlns:p14="http://schemas.microsoft.com/office/powerpoint/2010/main" val="31806694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8D0889-386E-A830-727D-D55EAE0589A9}"/>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E4D096EB-CFAC-EB05-43A5-53D90481AFC6}"/>
              </a:ext>
            </a:extLst>
          </p:cNvPr>
          <p:cNvSpPr>
            <a:spLocks noGrp="1"/>
          </p:cNvSpPr>
          <p:nvPr>
            <p:ph type="title"/>
          </p:nvPr>
        </p:nvSpPr>
        <p:spPr>
          <a:xfrm>
            <a:off x="1172548" y="143974"/>
            <a:ext cx="7191985" cy="630468"/>
          </a:xfrm>
        </p:spPr>
        <p:txBody>
          <a:bodyPr>
            <a:normAutofit/>
          </a:bodyPr>
          <a:lstStyle/>
          <a:p>
            <a:pPr algn="ctr"/>
            <a:r>
              <a:rPr lang="uk-UA" b="1" dirty="0">
                <a:latin typeface="Times New Roman" panose="02020603050405020304" pitchFamily="18" charset="0"/>
                <a:cs typeface="Times New Roman" panose="02020603050405020304" pitchFamily="18" charset="0"/>
              </a:rPr>
              <a:t>Кафедра гігієни та медичної екології </a:t>
            </a:r>
          </a:p>
        </p:txBody>
      </p:sp>
      <p:sp>
        <p:nvSpPr>
          <p:cNvPr id="3" name="Місце для вмісту 2">
            <a:extLst>
              <a:ext uri="{FF2B5EF4-FFF2-40B4-BE49-F238E27FC236}">
                <a16:creationId xmlns:a16="http://schemas.microsoft.com/office/drawing/2014/main" id="{34D6DC32-3A2B-09FF-0BFB-DEB420067BB4}"/>
              </a:ext>
            </a:extLst>
          </p:cNvPr>
          <p:cNvSpPr>
            <a:spLocks noGrp="1"/>
          </p:cNvSpPr>
          <p:nvPr>
            <p:ph idx="1"/>
          </p:nvPr>
        </p:nvSpPr>
        <p:spPr>
          <a:xfrm>
            <a:off x="226144" y="979714"/>
            <a:ext cx="4080680" cy="5204618"/>
          </a:xfrm>
        </p:spPr>
        <p:txBody>
          <a:bodyPr>
            <a:normAutofit/>
          </a:bodyPr>
          <a:lstStyle/>
          <a:p>
            <a:pPr marL="0" indent="0">
              <a:lnSpc>
                <a:spcPct val="100000"/>
              </a:lnSpc>
              <a:spcBef>
                <a:spcPts val="0"/>
              </a:spcBef>
              <a:buNone/>
            </a:pPr>
            <a:r>
              <a:rPr lang="uk-UA" sz="1600" b="1" u="sng" dirty="0">
                <a:latin typeface="Times New Roman" panose="02020603050405020304" pitchFamily="18" charset="0"/>
                <a:cs typeface="Times New Roman" panose="02020603050405020304" pitchFamily="18" charset="0"/>
              </a:rPr>
              <a:t>Дисципліни, що викладають:</a:t>
            </a:r>
          </a:p>
          <a:p>
            <a:pPr>
              <a:lnSpc>
                <a:spcPct val="100000"/>
              </a:lnSpc>
              <a:spcBef>
                <a:spcPts val="0"/>
              </a:spcBef>
            </a:pPr>
            <a:r>
              <a:rPr lang="uk-UA" sz="1600" dirty="0">
                <a:latin typeface="Times New Roman" panose="02020603050405020304" pitchFamily="18" charset="0"/>
                <a:cs typeface="Times New Roman" panose="02020603050405020304" pitchFamily="18" charset="0"/>
              </a:rPr>
              <a:t>Гігієна</a:t>
            </a:r>
          </a:p>
          <a:p>
            <a:pPr>
              <a:lnSpc>
                <a:spcPct val="100000"/>
              </a:lnSpc>
              <a:spcBef>
                <a:spcPts val="0"/>
              </a:spcBef>
            </a:pPr>
            <a:r>
              <a:rPr lang="uk-UA" sz="1600" dirty="0">
                <a:latin typeface="Times New Roman" panose="02020603050405020304" pitchFamily="18" charset="0"/>
                <a:cs typeface="Times New Roman" panose="02020603050405020304" pitchFamily="18" charset="0"/>
              </a:rPr>
              <a:t>Соціальна медицина. Громадське здоров’я</a:t>
            </a:r>
          </a:p>
          <a:p>
            <a:pPr>
              <a:lnSpc>
                <a:spcPct val="100000"/>
              </a:lnSpc>
              <a:spcBef>
                <a:spcPts val="0"/>
              </a:spcBef>
            </a:pPr>
            <a:r>
              <a:rPr lang="uk-UA" sz="1600" dirty="0" err="1">
                <a:latin typeface="Times New Roman" panose="02020603050405020304" pitchFamily="18" charset="0"/>
                <a:cs typeface="Times New Roman" panose="02020603050405020304" pitchFamily="18" charset="0"/>
              </a:rPr>
              <a:t>ВК</a:t>
            </a:r>
            <a:r>
              <a:rPr lang="uk-UA" sz="1600" dirty="0">
                <a:latin typeface="Times New Roman" panose="02020603050405020304" pitchFamily="18" charset="0"/>
                <a:cs typeface="Times New Roman" panose="02020603050405020304" pitchFamily="18" charset="0"/>
              </a:rPr>
              <a:t> «Практична дієтологія»</a:t>
            </a:r>
          </a:p>
          <a:p>
            <a:pPr>
              <a:lnSpc>
                <a:spcPct val="100000"/>
              </a:lnSpc>
              <a:spcBef>
                <a:spcPts val="0"/>
              </a:spcBef>
            </a:pPr>
            <a:endParaRPr lang="uk-UA" sz="16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uk-UA" sz="1600" dirty="0">
              <a:solidFill>
                <a:schemeClr val="tx1">
                  <a:lumMod val="75000"/>
                  <a:lumOff val="25000"/>
                </a:schemeClr>
              </a:solidFill>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uk-UA" sz="1600" dirty="0">
                <a:solidFill>
                  <a:schemeClr val="tx1">
                    <a:lumMod val="75000"/>
                    <a:lumOff val="25000"/>
                  </a:schemeClr>
                </a:solidFill>
                <a:latin typeface="Times New Roman" panose="02020603050405020304" pitchFamily="18" charset="0"/>
                <a:cs typeface="Times New Roman" panose="02020603050405020304" pitchFamily="18" charset="0"/>
              </a:rPr>
              <a:t>95% здобувачів зазначили, що їхній рівень теоретичної підготовки підвищився після завершення дисципліни</a:t>
            </a:r>
          </a:p>
          <a:p>
            <a:pPr marL="0" indent="0">
              <a:lnSpc>
                <a:spcPct val="100000"/>
              </a:lnSpc>
              <a:spcBef>
                <a:spcPts val="0"/>
              </a:spcBef>
              <a:buNone/>
            </a:pPr>
            <a:br>
              <a:rPr lang="uk-UA" sz="1600" dirty="0">
                <a:solidFill>
                  <a:schemeClr val="tx1">
                    <a:lumMod val="75000"/>
                    <a:lumOff val="25000"/>
                  </a:schemeClr>
                </a:solidFill>
                <a:latin typeface="Times New Roman" panose="02020603050405020304" pitchFamily="18" charset="0"/>
                <a:cs typeface="Times New Roman" panose="02020603050405020304" pitchFamily="18" charset="0"/>
              </a:rPr>
            </a:br>
            <a:r>
              <a:rPr lang="uk-UA" sz="1600" dirty="0">
                <a:solidFill>
                  <a:schemeClr val="tx1">
                    <a:lumMod val="75000"/>
                    <a:lumOff val="25000"/>
                  </a:schemeClr>
                </a:solidFill>
                <a:latin typeface="Times New Roman" panose="02020603050405020304" pitchFamily="18" charset="0"/>
                <a:cs typeface="Times New Roman" panose="02020603050405020304" pitchFamily="18" charset="0"/>
              </a:rPr>
              <a:t>95% здобувачів відзначили покращення практичних навичок</a:t>
            </a:r>
          </a:p>
          <a:p>
            <a:pPr marL="0" indent="0">
              <a:lnSpc>
                <a:spcPct val="100000"/>
              </a:lnSpc>
              <a:spcBef>
                <a:spcPts val="0"/>
              </a:spcBef>
              <a:buNone/>
            </a:pPr>
            <a:r>
              <a:rPr lang="uk-UA" sz="1600" dirty="0">
                <a:solidFill>
                  <a:schemeClr val="tx1">
                    <a:lumMod val="75000"/>
                    <a:lumOff val="25000"/>
                  </a:schemeClr>
                </a:solidFill>
                <a:latin typeface="Times New Roman" panose="02020603050405020304" pitchFamily="18" charset="0"/>
                <a:cs typeface="Times New Roman" panose="02020603050405020304" pitchFamily="18" charset="0"/>
              </a:rPr>
              <a:t>100% здобувачів готові рекомендувати кафедру іншим.</a:t>
            </a:r>
          </a:p>
          <a:p>
            <a:endParaRPr lang="uk-UA" sz="1600" dirty="0">
              <a:cs typeface="Calibri Light" panose="020F0302020204030204" pitchFamily="34" charset="0"/>
            </a:endParaRPr>
          </a:p>
        </p:txBody>
      </p:sp>
      <p:sp>
        <p:nvSpPr>
          <p:cNvPr id="5" name="Місце для вмісту 2">
            <a:extLst>
              <a:ext uri="{FF2B5EF4-FFF2-40B4-BE49-F238E27FC236}">
                <a16:creationId xmlns:a16="http://schemas.microsoft.com/office/drawing/2014/main" id="{FDFA7441-9BA4-FA93-A32D-B4918EFF7D77}"/>
              </a:ext>
            </a:extLst>
          </p:cNvPr>
          <p:cNvSpPr txBox="1">
            <a:spLocks/>
          </p:cNvSpPr>
          <p:nvPr/>
        </p:nvSpPr>
        <p:spPr>
          <a:xfrm>
            <a:off x="4572000" y="858416"/>
            <a:ext cx="4345856" cy="551058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nSpc>
                <a:spcPct val="110000"/>
              </a:lnSpc>
              <a:spcBef>
                <a:spcPts val="0"/>
              </a:spcBef>
              <a:buNone/>
            </a:pPr>
            <a:r>
              <a:rPr kumimoji="0" lang="uk-UA" sz="15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Аналіз складових позитивної оцінки:</a:t>
            </a:r>
            <a:endParaRPr lang="uk-UA" sz="1500" b="1" u="sng" dirty="0">
              <a:solidFill>
                <a:prstClr val="black"/>
              </a:solidFill>
              <a:latin typeface="Times New Roman" panose="02020603050405020304" pitchFamily="18" charset="0"/>
              <a:cs typeface="Times New Roman" panose="02020603050405020304" pitchFamily="18" charset="0"/>
            </a:endParaRPr>
          </a:p>
          <a:p>
            <a:pPr>
              <a:lnSpc>
                <a:spcPct val="110000"/>
              </a:lnSpc>
              <a:spcBef>
                <a:spcPts val="0"/>
              </a:spcBef>
              <a:buFont typeface="Arial" panose="020B0604020202020204" pitchFamily="34" charset="0"/>
              <a:buChar char="•"/>
            </a:pPr>
            <a:r>
              <a:rPr lang="uk-UA" sz="1500" dirty="0">
                <a:latin typeface="Times New Roman" panose="02020603050405020304" pitchFamily="18" charset="0"/>
                <a:cs typeface="Times New Roman" panose="02020603050405020304" pitchFamily="18" charset="0"/>
              </a:rPr>
              <a:t>Педагогічна майстерність: 90%</a:t>
            </a:r>
          </a:p>
          <a:p>
            <a:pPr>
              <a:lnSpc>
                <a:spcPct val="110000"/>
              </a:lnSpc>
              <a:spcBef>
                <a:spcPts val="0"/>
              </a:spcBef>
              <a:buFont typeface="Arial" panose="020B0604020202020204" pitchFamily="34" charset="0"/>
              <a:buChar char="•"/>
            </a:pPr>
            <a:r>
              <a:rPr lang="uk-UA" sz="1500" dirty="0">
                <a:latin typeface="Times New Roman" panose="02020603050405020304" pitchFamily="18" charset="0"/>
                <a:cs typeface="Times New Roman" panose="02020603050405020304" pitchFamily="18" charset="0"/>
              </a:rPr>
              <a:t>Залученість здобувачів: 20%</a:t>
            </a:r>
          </a:p>
          <a:p>
            <a:pPr marL="0">
              <a:lnSpc>
                <a:spcPct val="120000"/>
              </a:lnSpc>
              <a:spcBef>
                <a:spcPts val="0"/>
              </a:spcBef>
              <a:buFont typeface="Arial" panose="020B0604020202020204" pitchFamily="34" charset="0"/>
              <a:buChar char="•"/>
            </a:pPr>
            <a:r>
              <a:rPr lang="uk-UA" sz="1600" dirty="0">
                <a:latin typeface="Times New Roman" panose="02020603050405020304" pitchFamily="18" charset="0"/>
                <a:cs typeface="Times New Roman" panose="02020603050405020304" pitchFamily="18" charset="0"/>
              </a:rPr>
              <a:t>Комунікаційні навички: 12.4%</a:t>
            </a:r>
          </a:p>
          <a:p>
            <a:pPr marL="0">
              <a:lnSpc>
                <a:spcPct val="120000"/>
              </a:lnSpc>
              <a:spcBef>
                <a:spcPts val="0"/>
              </a:spcBef>
              <a:buFont typeface="Arial" panose="020B0604020202020204" pitchFamily="34" charset="0"/>
              <a:buChar char="•"/>
            </a:pPr>
            <a:r>
              <a:rPr lang="uk-UA" sz="1600" dirty="0">
                <a:latin typeface="Times New Roman" panose="02020603050405020304" pitchFamily="18" charset="0"/>
                <a:cs typeface="Times New Roman" panose="02020603050405020304" pitchFamily="18" charset="0"/>
              </a:rPr>
              <a:t>Науковий внесок: 6.7%</a:t>
            </a:r>
          </a:p>
          <a:p>
            <a:pPr marL="0">
              <a:lnSpc>
                <a:spcPct val="120000"/>
              </a:lnSpc>
              <a:spcBef>
                <a:spcPts val="0"/>
              </a:spcBef>
              <a:buFont typeface="Arial" panose="020B0604020202020204" pitchFamily="34" charset="0"/>
              <a:buChar char="•"/>
            </a:pPr>
            <a:r>
              <a:rPr lang="uk-UA" sz="1600" dirty="0">
                <a:latin typeface="Times New Roman" panose="02020603050405020304" pitchFamily="18" charset="0"/>
                <a:cs typeface="Times New Roman" panose="02020603050405020304" pitchFamily="18" charset="0"/>
              </a:rPr>
              <a:t>Результати здобувачів: 4.5%</a:t>
            </a:r>
          </a:p>
          <a:p>
            <a:pPr marL="0">
              <a:lnSpc>
                <a:spcPct val="120000"/>
              </a:lnSpc>
              <a:spcBef>
                <a:spcPts val="0"/>
              </a:spcBef>
              <a:buFont typeface="Arial" panose="020B0604020202020204" pitchFamily="34" charset="0"/>
              <a:buChar char="•"/>
            </a:pPr>
            <a:r>
              <a:rPr lang="uk-UA" sz="1600" dirty="0">
                <a:latin typeface="Times New Roman" panose="02020603050405020304" pitchFamily="18" charset="0"/>
                <a:cs typeface="Times New Roman" panose="02020603050405020304" pitchFamily="18" charset="0"/>
              </a:rPr>
              <a:t>Інноваційність: 6.7%</a:t>
            </a:r>
          </a:p>
          <a:p>
            <a:pPr marL="0">
              <a:lnSpc>
                <a:spcPct val="120000"/>
              </a:lnSpc>
              <a:spcBef>
                <a:spcPts val="0"/>
              </a:spcBef>
              <a:buFont typeface="Arial" panose="020B0604020202020204" pitchFamily="34" charset="0"/>
              <a:buChar char="•"/>
            </a:pPr>
            <a:r>
              <a:rPr lang="uk-UA" sz="1600" dirty="0">
                <a:latin typeface="Times New Roman" panose="02020603050405020304" pitchFamily="18" charset="0"/>
                <a:cs typeface="Times New Roman" panose="02020603050405020304" pitchFamily="18" charset="0"/>
              </a:rPr>
              <a:t>Етика та поведінка: 10.1%</a:t>
            </a:r>
          </a:p>
          <a:p>
            <a:pPr>
              <a:lnSpc>
                <a:spcPct val="110000"/>
              </a:lnSpc>
              <a:spcBef>
                <a:spcPts val="0"/>
              </a:spcBef>
              <a:buFont typeface="Arial" panose="020B0604020202020204" pitchFamily="34" charset="0"/>
              <a:buChar char="•"/>
            </a:pPr>
            <a:endParaRPr lang="uk-UA" sz="1500" b="1" u="sng" dirty="0">
              <a:latin typeface="Times New Roman" panose="02020603050405020304" pitchFamily="18" charset="0"/>
              <a:cs typeface="Times New Roman" panose="02020603050405020304" pitchFamily="18" charset="0"/>
            </a:endParaRPr>
          </a:p>
          <a:p>
            <a:pPr marL="0" marR="0" lvl="0" indent="0" algn="ctr" defTabSz="914400" rtl="0" eaLnBrk="1" fontAlgn="auto" latinLnBrk="0" hangingPunct="1">
              <a:lnSpc>
                <a:spcPct val="110000"/>
              </a:lnSpc>
              <a:spcBef>
                <a:spcPts val="0"/>
              </a:spcBef>
              <a:spcAft>
                <a:spcPts val="0"/>
              </a:spcAft>
              <a:buClrTx/>
              <a:buSzTx/>
              <a:buFont typeface="Wingdings 3" charset="2"/>
              <a:buNone/>
              <a:tabLst/>
              <a:defRPr/>
            </a:pPr>
            <a:r>
              <a:rPr kumimoji="0" lang="uk-UA" sz="15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Аналіз відгуків здобувачів:</a:t>
            </a:r>
          </a:p>
          <a:p>
            <a:pPr marL="0" indent="0">
              <a:lnSpc>
                <a:spcPct val="110000"/>
              </a:lnSpc>
              <a:spcBef>
                <a:spcPts val="0"/>
              </a:spcBef>
              <a:buNone/>
            </a:pPr>
            <a:r>
              <a:rPr lang="uk-UA" sz="1500" b="1" dirty="0">
                <a:latin typeface="Times New Roman" panose="02020603050405020304" pitchFamily="18" charset="0"/>
                <a:cs typeface="Times New Roman" panose="02020603050405020304" pitchFamily="18" charset="0"/>
              </a:rPr>
              <a:t>Подяки, похвала – 86%</a:t>
            </a:r>
          </a:p>
          <a:p>
            <a:pPr marL="0" indent="0">
              <a:lnSpc>
                <a:spcPct val="110000"/>
              </a:lnSpc>
              <a:spcBef>
                <a:spcPts val="0"/>
              </a:spcBef>
              <a:buNone/>
            </a:pPr>
            <a:r>
              <a:rPr lang="uk-UA" sz="1500" i="1" dirty="0">
                <a:latin typeface="Times New Roman" panose="02020603050405020304" pitchFamily="18" charset="0"/>
                <a:cs typeface="Times New Roman" panose="02020603050405020304" pitchFamily="18" charset="0"/>
              </a:rPr>
              <a:t>."Все було прекрасно. Все добре, викладачі обізнані, пари ведуть цікаво, розповідають деякі цікаві випадки з практики."</a:t>
            </a:r>
            <a:endParaRPr lang="uk-UA" sz="1500" dirty="0">
              <a:latin typeface="Times New Roman" panose="02020603050405020304" pitchFamily="18" charset="0"/>
              <a:cs typeface="Times New Roman" panose="02020603050405020304" pitchFamily="18" charset="0"/>
            </a:endParaRPr>
          </a:p>
          <a:p>
            <a:pPr>
              <a:spcBef>
                <a:spcPts val="0"/>
              </a:spcBef>
              <a:buFont typeface="Arial" panose="020B0604020202020204" pitchFamily="34" charset="0"/>
              <a:buChar char="•"/>
            </a:pPr>
            <a:endParaRPr lang="uk-UA" sz="1600" b="1" u="sng" dirty="0">
              <a:cs typeface="Times New Roman" panose="02020603050405020304" pitchFamily="18" charset="0"/>
            </a:endParaRPr>
          </a:p>
        </p:txBody>
      </p:sp>
      <p:pic>
        <p:nvPicPr>
          <p:cNvPr id="6" name="Рисунок 5">
            <a:extLst>
              <a:ext uri="{FF2B5EF4-FFF2-40B4-BE49-F238E27FC236}">
                <a16:creationId xmlns:a16="http://schemas.microsoft.com/office/drawing/2014/main" id="{406C8420-69C7-CFA4-C189-00394920D1B7}"/>
              </a:ext>
            </a:extLst>
          </p:cNvPr>
          <p:cNvPicPr>
            <a:picLocks noChangeAspect="1"/>
          </p:cNvPicPr>
          <p:nvPr/>
        </p:nvPicPr>
        <p:blipFill>
          <a:blip r:embed="rId2"/>
          <a:stretch>
            <a:fillRect/>
          </a:stretch>
        </p:blipFill>
        <p:spPr>
          <a:xfrm>
            <a:off x="16023" y="58290"/>
            <a:ext cx="682625" cy="800126"/>
          </a:xfrm>
          <a:prstGeom prst="rect">
            <a:avLst/>
          </a:prstGeom>
        </p:spPr>
      </p:pic>
      <p:sp>
        <p:nvSpPr>
          <p:cNvPr id="7" name="TextBox 6">
            <a:extLst>
              <a:ext uri="{FF2B5EF4-FFF2-40B4-BE49-F238E27FC236}">
                <a16:creationId xmlns:a16="http://schemas.microsoft.com/office/drawing/2014/main" id="{72C7E05C-E31A-3D55-4338-224A7C361BC3}"/>
              </a:ext>
            </a:extLst>
          </p:cNvPr>
          <p:cNvSpPr txBox="1"/>
          <p:nvPr/>
        </p:nvSpPr>
        <p:spPr>
          <a:xfrm>
            <a:off x="451171" y="5419222"/>
            <a:ext cx="2758404" cy="369332"/>
          </a:xfrm>
          <a:prstGeom prst="rect">
            <a:avLst/>
          </a:prstGeom>
          <a:noFill/>
        </p:spPr>
        <p:txBody>
          <a:bodyPr wrap="square">
            <a:spAutoFit/>
          </a:bodyPr>
          <a:lstStyle/>
          <a:p>
            <a:r>
              <a:rPr lang="ru-RU" dirty="0" err="1"/>
              <a:t>Кількість</a:t>
            </a:r>
            <a:r>
              <a:rPr lang="ru-RU" dirty="0"/>
              <a:t> </a:t>
            </a:r>
            <a:r>
              <a:rPr lang="ru-RU" dirty="0" err="1"/>
              <a:t>респондентів</a:t>
            </a:r>
            <a:r>
              <a:rPr lang="ru-RU" dirty="0"/>
              <a:t> -19</a:t>
            </a:r>
            <a:endParaRPr lang="ru-UA" dirty="0"/>
          </a:p>
        </p:txBody>
      </p:sp>
    </p:spTree>
    <p:extLst>
      <p:ext uri="{BB962C8B-B14F-4D97-AF65-F5344CB8AC3E}">
        <p14:creationId xmlns:p14="http://schemas.microsoft.com/office/powerpoint/2010/main" val="1787740841"/>
      </p:ext>
    </p:extLst>
  </p:cSld>
  <p:clrMapOvr>
    <a:masterClrMapping/>
  </p:clrMapOvr>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2763</TotalTime>
  <Words>5335</Words>
  <Application>Microsoft Office PowerPoint</Application>
  <PresentationFormat>Екран (4:3)</PresentationFormat>
  <Paragraphs>608</Paragraphs>
  <Slides>35</Slides>
  <Notes>1</Notes>
  <HiddenSlides>0</HiddenSlides>
  <MMClips>0</MMClips>
  <ScaleCrop>false</ScaleCrop>
  <HeadingPairs>
    <vt:vector size="6" baseType="variant">
      <vt:variant>
        <vt:lpstr>Використані шрифти</vt:lpstr>
      </vt:variant>
      <vt:variant>
        <vt:i4>7</vt:i4>
      </vt:variant>
      <vt:variant>
        <vt:lpstr>Тема</vt:lpstr>
      </vt:variant>
      <vt:variant>
        <vt:i4>1</vt:i4>
      </vt:variant>
      <vt:variant>
        <vt:lpstr>Заголовки слайдів</vt:lpstr>
      </vt:variant>
      <vt:variant>
        <vt:i4>35</vt:i4>
      </vt:variant>
    </vt:vector>
  </HeadingPairs>
  <TitlesOfParts>
    <vt:vector size="43" baseType="lpstr">
      <vt:lpstr>Aptos</vt:lpstr>
      <vt:lpstr>Arial</vt:lpstr>
      <vt:lpstr>Calibri</vt:lpstr>
      <vt:lpstr>Calibri Light</vt:lpstr>
      <vt:lpstr>Times New Roman</vt:lpstr>
      <vt:lpstr>Wingdings</vt:lpstr>
      <vt:lpstr>Wingdings 3</vt:lpstr>
      <vt:lpstr>Тема Office</vt:lpstr>
      <vt:lpstr>Звіт з анкетування про якість викладання дисциплін кафедрами ОНМедУ 2024-2025 н.р.  осінній семестр ОПП «Медицина»</vt:lpstr>
      <vt:lpstr>Складові, які впливали на позитивну оцінку кафедри та викладача</vt:lpstr>
      <vt:lpstr>Складові,  які впливали на негативну оцінку кафедри та викладача</vt:lpstr>
      <vt:lpstr>Кафедра акушерства і гінекології</vt:lpstr>
      <vt:lpstr>Кафедра анатомії людини</vt:lpstr>
      <vt:lpstr>Кафедра анестезіології, інтенсивної  терапії і медицини невідкладних станів</vt:lpstr>
      <vt:lpstr>Кафедра внутрішньої медицини № 1</vt:lpstr>
      <vt:lpstr>Кафедра внутрішньої медицини № 2 с післядипломною підготовкою</vt:lpstr>
      <vt:lpstr>Кафедра гігієни та медичної екології </vt:lpstr>
      <vt:lpstr>Кафедра гістології, цитології, ембріології та патологічної морфології з курсом судової медицини</vt:lpstr>
      <vt:lpstr>Кафедра загальної, дитячої та військової хірургії з курсом урології та офтальмології</vt:lpstr>
      <vt:lpstr>Кафедра загальної та клінічної епідеміології та біобезпеки з курсом мікробіології та вірусології</vt:lpstr>
      <vt:lpstr>Кафедра загальної та клінічної патологічної фізіології</vt:lpstr>
      <vt:lpstr>Кафедра інфекційних хвороб з курсом дерматовенерології</vt:lpstr>
      <vt:lpstr>Кафедра медичної біології та хімії</vt:lpstr>
      <vt:lpstr>Кафедра медицини катастроф та військової медицини</vt:lpstr>
      <vt:lpstr>Кафедра менеджменту охорони здоров’я</vt:lpstr>
      <vt:lpstr>Кафедра неврології та нейрохірургії</vt:lpstr>
      <vt:lpstr>Кафедра оториноларингології</vt:lpstr>
      <vt:lpstr>Кафедра педіатрії</vt:lpstr>
      <vt:lpstr>Кафедра пропедевтики внутрішніх хвороб</vt:lpstr>
      <vt:lpstr>Кафедра пропедевтики педіатрії</vt:lpstr>
      <vt:lpstr>Кафедра професійної патології і функціональної діагностики та фтизіопульмонології</vt:lpstr>
      <vt:lpstr>Кафедра психіатрії, наркології, медичної психології та психотерапії</vt:lpstr>
      <vt:lpstr>Кафедра симуляційних медичних технологій</vt:lpstr>
      <vt:lpstr>Кафедра сімейної медицини, загальної практики та поліклінічної терапії</vt:lpstr>
      <vt:lpstr>Кафедра суспільних наук</vt:lpstr>
      <vt:lpstr>Кафедра травматології та ортопедії</vt:lpstr>
      <vt:lpstr>Кафедра загальної та клінічної фармакології та фармакогнозії</vt:lpstr>
      <vt:lpstr>Кафедра фізичної реабілітації, спортивної медицини та фізичного виховання</vt:lpstr>
      <vt:lpstr>Кафедра фізіології та біофізики</vt:lpstr>
      <vt:lpstr>Кафедра філософії, біоетики  та іноземних мов</vt:lpstr>
      <vt:lpstr>Кафедра хірургії, променевої діагностики , радіаційної медицини та онкології</vt:lpstr>
      <vt:lpstr>РЕКОМЕНДАЦІЇ</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Звіт з анкетування про якість викладання дисциплін кафедрами ОНМедУ 2023-2024 навчальний рік І семестр</dc:title>
  <dc:creator>Катерина Миколаївна Усиченко</dc:creator>
  <cp:lastModifiedBy>Катерина Миколаївна Усиченко</cp:lastModifiedBy>
  <cp:revision>82</cp:revision>
  <cp:lastPrinted>2025-01-29T09:19:50Z</cp:lastPrinted>
  <dcterms:created xsi:type="dcterms:W3CDTF">2024-04-08T12:29:26Z</dcterms:created>
  <dcterms:modified xsi:type="dcterms:W3CDTF">2025-02-07T06:57:52Z</dcterms:modified>
</cp:coreProperties>
</file>