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notesMasterIdLst>
    <p:notesMasterId r:id="rId19"/>
  </p:notesMasterIdLst>
  <p:sldIdLst>
    <p:sldId id="257" r:id="rId2"/>
    <p:sldId id="341" r:id="rId3"/>
    <p:sldId id="313" r:id="rId4"/>
    <p:sldId id="314" r:id="rId5"/>
    <p:sldId id="316" r:id="rId6"/>
    <p:sldId id="318" r:id="rId7"/>
    <p:sldId id="320" r:id="rId8"/>
    <p:sldId id="321" r:id="rId9"/>
    <p:sldId id="342" r:id="rId10"/>
    <p:sldId id="326" r:id="rId11"/>
    <p:sldId id="333" r:id="rId12"/>
    <p:sldId id="336" r:id="rId13"/>
    <p:sldId id="340" r:id="rId14"/>
    <p:sldId id="337" r:id="rId15"/>
    <p:sldId id="306" r:id="rId16"/>
    <p:sldId id="338" r:id="rId17"/>
    <p:sldId id="305" r:id="rId18"/>
  </p:sldIdLst>
  <p:sldSz cx="9144000" cy="6858000" type="screen4x3"/>
  <p:notesSz cx="6761163"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79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Катерина Миколаївна Усиченко" userId="c7121fdd-db43-4798-8475-63b4ccfd2e56" providerId="ADAL" clId="{770F24C7-EBBB-4CC8-B33A-C1578E9CB7A3}"/>
    <pc:docChg chg="custSel modSld modNotesMaster">
      <pc:chgData name="Катерина Миколаївна Усиченко" userId="c7121fdd-db43-4798-8475-63b4ccfd2e56" providerId="ADAL" clId="{770F24C7-EBBB-4CC8-B33A-C1578E9CB7A3}" dt="2025-02-03T09:25:34.199" v="10"/>
      <pc:docMkLst>
        <pc:docMk/>
      </pc:docMkLst>
      <pc:sldChg chg="modSp">
        <pc:chgData name="Катерина Миколаївна Усиченко" userId="c7121fdd-db43-4798-8475-63b4ccfd2e56" providerId="ADAL" clId="{770F24C7-EBBB-4CC8-B33A-C1578E9CB7A3}" dt="2025-02-03T09:25:04.945" v="9" actId="27636"/>
        <pc:sldMkLst>
          <pc:docMk/>
          <pc:sldMk cId="3017676829" sldId="305"/>
        </pc:sldMkLst>
        <pc:spChg chg="mod">
          <ac:chgData name="Катерина Миколаївна Усиченко" userId="c7121fdd-db43-4798-8475-63b4ccfd2e56" providerId="ADAL" clId="{770F24C7-EBBB-4CC8-B33A-C1578E9CB7A3}" dt="2025-02-03T09:25:04.945" v="8" actId="27636"/>
          <ac:spMkLst>
            <pc:docMk/>
            <pc:sldMk cId="3017676829" sldId="305"/>
            <ac:spMk id="5" creationId="{3227D5AC-7318-4519-96DA-8F4673C35F1F}"/>
          </ac:spMkLst>
        </pc:spChg>
        <pc:spChg chg="mod">
          <ac:chgData name="Катерина Миколаївна Усиченко" userId="c7121fdd-db43-4798-8475-63b4ccfd2e56" providerId="ADAL" clId="{770F24C7-EBBB-4CC8-B33A-C1578E9CB7A3}" dt="2025-02-03T09:25:04.945" v="9" actId="27636"/>
          <ac:spMkLst>
            <pc:docMk/>
            <pc:sldMk cId="3017676829" sldId="305"/>
            <ac:spMk id="6" creationId="{58D13212-0043-4E2F-A29D-36698AB8E621}"/>
          </ac:spMkLst>
        </pc:spChg>
      </pc:sldChg>
      <pc:sldChg chg="modSp">
        <pc:chgData name="Катерина Миколаївна Усиченко" userId="c7121fdd-db43-4798-8475-63b4ccfd2e56" providerId="ADAL" clId="{770F24C7-EBBB-4CC8-B33A-C1578E9CB7A3}" dt="2025-02-03T09:25:04.930" v="7" actId="27636"/>
        <pc:sldMkLst>
          <pc:docMk/>
          <pc:sldMk cId="1226443930" sldId="306"/>
        </pc:sldMkLst>
        <pc:spChg chg="mod">
          <ac:chgData name="Катерина Миколаївна Усиченко" userId="c7121fdd-db43-4798-8475-63b4ccfd2e56" providerId="ADAL" clId="{770F24C7-EBBB-4CC8-B33A-C1578E9CB7A3}" dt="2025-02-03T09:25:04.930" v="7" actId="27636"/>
          <ac:spMkLst>
            <pc:docMk/>
            <pc:sldMk cId="1226443930" sldId="306"/>
            <ac:spMk id="2" creationId="{59A811ED-46E5-4EE0-A351-C1D060F92EFF}"/>
          </ac:spMkLst>
        </pc:spChg>
        <pc:spChg chg="mod">
          <ac:chgData name="Катерина Миколаївна Усиченко" userId="c7121fdd-db43-4798-8475-63b4ccfd2e56" providerId="ADAL" clId="{770F24C7-EBBB-4CC8-B33A-C1578E9CB7A3}" dt="2025-02-03T09:25:04.930" v="6" actId="27636"/>
          <ac:spMkLst>
            <pc:docMk/>
            <pc:sldMk cId="1226443930" sldId="306"/>
            <ac:spMk id="3" creationId="{AAEF385E-DF15-4326-8D75-BAED44A62A37}"/>
          </ac:spMkLst>
        </pc:spChg>
      </pc:sldChg>
      <pc:sldChg chg="modSp">
        <pc:chgData name="Катерина Миколаївна Усиченко" userId="c7121fdd-db43-4798-8475-63b4ccfd2e56" providerId="ADAL" clId="{770F24C7-EBBB-4CC8-B33A-C1578E9CB7A3}" dt="2025-02-03T09:25:04.844" v="1" actId="27636"/>
        <pc:sldMkLst>
          <pc:docMk/>
          <pc:sldMk cId="1787740841" sldId="313"/>
        </pc:sldMkLst>
        <pc:spChg chg="mod">
          <ac:chgData name="Катерина Миколаївна Усиченко" userId="c7121fdd-db43-4798-8475-63b4ccfd2e56" providerId="ADAL" clId="{770F24C7-EBBB-4CC8-B33A-C1578E9CB7A3}" dt="2025-02-03T09:25:04.844" v="1" actId="27636"/>
          <ac:spMkLst>
            <pc:docMk/>
            <pc:sldMk cId="1787740841" sldId="313"/>
            <ac:spMk id="2" creationId="{E4D096EB-CFAC-EB05-43A5-53D90481AFC6}"/>
          </ac:spMkLst>
        </pc:spChg>
      </pc:sldChg>
      <pc:sldChg chg="modSp">
        <pc:chgData name="Катерина Миколаївна Усиченко" userId="c7121fdd-db43-4798-8475-63b4ccfd2e56" providerId="ADAL" clId="{770F24C7-EBBB-4CC8-B33A-C1578E9CB7A3}" dt="2025-02-03T09:25:04.859" v="2" actId="27636"/>
        <pc:sldMkLst>
          <pc:docMk/>
          <pc:sldMk cId="733182063" sldId="320"/>
        </pc:sldMkLst>
        <pc:spChg chg="mod">
          <ac:chgData name="Катерина Миколаївна Усиченко" userId="c7121fdd-db43-4798-8475-63b4ccfd2e56" providerId="ADAL" clId="{770F24C7-EBBB-4CC8-B33A-C1578E9CB7A3}" dt="2025-02-03T09:25:04.859" v="2" actId="27636"/>
          <ac:spMkLst>
            <pc:docMk/>
            <pc:sldMk cId="733182063" sldId="320"/>
            <ac:spMk id="2" creationId="{FDB0C72D-7F09-F07E-32C1-F12B6F0C1D49}"/>
          </ac:spMkLst>
        </pc:spChg>
      </pc:sldChg>
      <pc:sldChg chg="modSp">
        <pc:chgData name="Катерина Миколаївна Усиченко" userId="c7121fdd-db43-4798-8475-63b4ccfd2e56" providerId="ADAL" clId="{770F24C7-EBBB-4CC8-B33A-C1578E9CB7A3}" dt="2025-02-03T09:25:04.859" v="3" actId="27636"/>
        <pc:sldMkLst>
          <pc:docMk/>
          <pc:sldMk cId="2114802754" sldId="321"/>
        </pc:sldMkLst>
        <pc:spChg chg="mod">
          <ac:chgData name="Катерина Миколаївна Усиченко" userId="c7121fdd-db43-4798-8475-63b4ccfd2e56" providerId="ADAL" clId="{770F24C7-EBBB-4CC8-B33A-C1578E9CB7A3}" dt="2025-02-03T09:25:04.859" v="3" actId="27636"/>
          <ac:spMkLst>
            <pc:docMk/>
            <pc:sldMk cId="2114802754" sldId="321"/>
            <ac:spMk id="2" creationId="{C75EB31F-5718-C77A-6C75-98FCE4031430}"/>
          </ac:spMkLst>
        </pc:spChg>
      </pc:sldChg>
      <pc:sldChg chg="modSp">
        <pc:chgData name="Катерина Миколаївна Усиченко" userId="c7121fdd-db43-4798-8475-63b4ccfd2e56" providerId="ADAL" clId="{770F24C7-EBBB-4CC8-B33A-C1578E9CB7A3}" dt="2025-02-03T09:25:04.875" v="5" actId="27636"/>
        <pc:sldMkLst>
          <pc:docMk/>
          <pc:sldMk cId="3365610679" sldId="333"/>
        </pc:sldMkLst>
        <pc:spChg chg="mod">
          <ac:chgData name="Катерина Миколаївна Усиченко" userId="c7121fdd-db43-4798-8475-63b4ccfd2e56" providerId="ADAL" clId="{770F24C7-EBBB-4CC8-B33A-C1578E9CB7A3}" dt="2025-02-03T09:25:04.875" v="5" actId="27636"/>
          <ac:spMkLst>
            <pc:docMk/>
            <pc:sldMk cId="3365610679" sldId="333"/>
            <ac:spMk id="2" creationId="{BA956305-F2E9-8835-A35E-4CEF6345211C}"/>
          </ac:spMkLst>
        </pc:spChg>
      </pc:sldChg>
      <pc:sldChg chg="modSp">
        <pc:chgData name="Катерина Миколаївна Усиченко" userId="c7121fdd-db43-4798-8475-63b4ccfd2e56" providerId="ADAL" clId="{770F24C7-EBBB-4CC8-B33A-C1578E9CB7A3}" dt="2025-02-03T09:25:04.828" v="0" actId="27636"/>
        <pc:sldMkLst>
          <pc:docMk/>
          <pc:sldMk cId="1656666534" sldId="341"/>
        </pc:sldMkLst>
        <pc:spChg chg="mod">
          <ac:chgData name="Катерина Миколаївна Усиченко" userId="c7121fdd-db43-4798-8475-63b4ccfd2e56" providerId="ADAL" clId="{770F24C7-EBBB-4CC8-B33A-C1578E9CB7A3}" dt="2025-02-03T09:25:04.828" v="0" actId="27636"/>
          <ac:spMkLst>
            <pc:docMk/>
            <pc:sldMk cId="1656666534" sldId="341"/>
            <ac:spMk id="2" creationId="{5B9F617B-9AFB-C53D-3490-6C445698918E}"/>
          </ac:spMkLst>
        </pc:spChg>
      </pc:sldChg>
      <pc:sldChg chg="modSp">
        <pc:chgData name="Катерина Миколаївна Усиченко" userId="c7121fdd-db43-4798-8475-63b4ccfd2e56" providerId="ADAL" clId="{770F24C7-EBBB-4CC8-B33A-C1578E9CB7A3}" dt="2025-02-03T09:25:04.875" v="4" actId="27636"/>
        <pc:sldMkLst>
          <pc:docMk/>
          <pc:sldMk cId="1377595802" sldId="342"/>
        </pc:sldMkLst>
        <pc:spChg chg="mod">
          <ac:chgData name="Катерина Миколаївна Усиченко" userId="c7121fdd-db43-4798-8475-63b4ccfd2e56" providerId="ADAL" clId="{770F24C7-EBBB-4CC8-B33A-C1578E9CB7A3}" dt="2025-02-03T09:25:04.875" v="4" actId="27636"/>
          <ac:spMkLst>
            <pc:docMk/>
            <pc:sldMk cId="1377595802" sldId="342"/>
            <ac:spMk id="2" creationId="{C444E8D7-5D6A-FD6D-48D7-808A1E333A2C}"/>
          </ac:spMkLst>
        </pc:spChg>
      </pc:sldChg>
    </pc:docChg>
  </pc:docChgLst>
  <pc:docChgLst>
    <pc:chgData name="Усыченко Медин" userId="e90cd61c-49b6-402a-986c-59281cd009c4" providerId="ADAL" clId="{5675446D-20CC-4F26-8C4A-9304B029776A}"/>
    <pc:docChg chg="custSel modSld">
      <pc:chgData name="Усыченко Медин" userId="e90cd61c-49b6-402a-986c-59281cd009c4" providerId="ADAL" clId="{5675446D-20CC-4F26-8C4A-9304B029776A}" dt="2025-02-07T11:05:49.406" v="619" actId="404"/>
      <pc:docMkLst>
        <pc:docMk/>
      </pc:docMkLst>
      <pc:sldChg chg="modSp">
        <pc:chgData name="Усыченко Медин" userId="e90cd61c-49b6-402a-986c-59281cd009c4" providerId="ADAL" clId="{5675446D-20CC-4F26-8C4A-9304B029776A}" dt="2025-02-07T11:04:11.091" v="617" actId="20577"/>
        <pc:sldMkLst>
          <pc:docMk/>
          <pc:sldMk cId="3017676829" sldId="305"/>
        </pc:sldMkLst>
        <pc:spChg chg="mod">
          <ac:chgData name="Усыченко Медин" userId="e90cd61c-49b6-402a-986c-59281cd009c4" providerId="ADAL" clId="{5675446D-20CC-4F26-8C4A-9304B029776A}" dt="2025-02-07T11:03:59.146" v="600" actId="20577"/>
          <ac:spMkLst>
            <pc:docMk/>
            <pc:sldMk cId="3017676829" sldId="305"/>
            <ac:spMk id="5" creationId="{3227D5AC-7318-4519-96DA-8F4673C35F1F}"/>
          </ac:spMkLst>
        </pc:spChg>
        <pc:spChg chg="mod">
          <ac:chgData name="Усыченко Медин" userId="e90cd61c-49b6-402a-986c-59281cd009c4" providerId="ADAL" clId="{5675446D-20CC-4F26-8C4A-9304B029776A}" dt="2025-02-07T11:04:11.091" v="617" actId="20577"/>
          <ac:spMkLst>
            <pc:docMk/>
            <pc:sldMk cId="3017676829" sldId="305"/>
            <ac:spMk id="6" creationId="{58D13212-0043-4E2F-A29D-36698AB8E621}"/>
          </ac:spMkLst>
        </pc:spChg>
      </pc:sldChg>
      <pc:sldChg chg="delSp modSp">
        <pc:chgData name="Усыченко Медин" userId="e90cd61c-49b6-402a-986c-59281cd009c4" providerId="ADAL" clId="{5675446D-20CC-4F26-8C4A-9304B029776A}" dt="2025-02-07T10:56:59.208" v="558" actId="790"/>
        <pc:sldMkLst>
          <pc:docMk/>
          <pc:sldMk cId="1226443930" sldId="306"/>
        </pc:sldMkLst>
        <pc:spChg chg="mod">
          <ac:chgData name="Усыченко Медин" userId="e90cd61c-49b6-402a-986c-59281cd009c4" providerId="ADAL" clId="{5675446D-20CC-4F26-8C4A-9304B029776A}" dt="2025-02-07T10:56:24.862" v="490" actId="404"/>
          <ac:spMkLst>
            <pc:docMk/>
            <pc:sldMk cId="1226443930" sldId="306"/>
            <ac:spMk id="2" creationId="{59A811ED-46E5-4EE0-A351-C1D060F92EFF}"/>
          </ac:spMkLst>
        </pc:spChg>
        <pc:spChg chg="mod">
          <ac:chgData name="Усыченко Медин" userId="e90cd61c-49b6-402a-986c-59281cd009c4" providerId="ADAL" clId="{5675446D-20CC-4F26-8C4A-9304B029776A}" dt="2025-02-07T10:56:46.902" v="556" actId="20577"/>
          <ac:spMkLst>
            <pc:docMk/>
            <pc:sldMk cId="1226443930" sldId="306"/>
            <ac:spMk id="3" creationId="{AAEF385E-DF15-4326-8D75-BAED44A62A37}"/>
          </ac:spMkLst>
        </pc:spChg>
        <pc:spChg chg="del">
          <ac:chgData name="Усыченко Медин" userId="e90cd61c-49b6-402a-986c-59281cd009c4" providerId="ADAL" clId="{5675446D-20CC-4F26-8C4A-9304B029776A}" dt="2025-02-07T10:56:28.742" v="491" actId="478"/>
          <ac:spMkLst>
            <pc:docMk/>
            <pc:sldMk cId="1226443930" sldId="306"/>
            <ac:spMk id="4" creationId="{B037E72C-59A0-7089-81EC-6E939BAD4867}"/>
          </ac:spMkLst>
        </pc:spChg>
        <pc:spChg chg="mod">
          <ac:chgData name="Усыченко Медин" userId="e90cd61c-49b6-402a-986c-59281cd009c4" providerId="ADAL" clId="{5675446D-20CC-4F26-8C4A-9304B029776A}" dt="2025-02-07T10:56:33.180" v="496" actId="20577"/>
          <ac:spMkLst>
            <pc:docMk/>
            <pc:sldMk cId="1226443930" sldId="306"/>
            <ac:spMk id="7" creationId="{DA8E3ECC-97D5-D6AA-6CEA-2EBED8AE2255}"/>
          </ac:spMkLst>
        </pc:spChg>
        <pc:spChg chg="mod">
          <ac:chgData name="Усыченко Медин" userId="e90cd61c-49b6-402a-986c-59281cd009c4" providerId="ADAL" clId="{5675446D-20CC-4F26-8C4A-9304B029776A}" dt="2025-02-07T10:56:59.208" v="558" actId="790"/>
          <ac:spMkLst>
            <pc:docMk/>
            <pc:sldMk cId="1226443930" sldId="306"/>
            <ac:spMk id="11" creationId="{D8911CF7-C31E-71B0-1204-2AFFE22ABE46}"/>
          </ac:spMkLst>
        </pc:spChg>
      </pc:sldChg>
      <pc:sldChg chg="delSp modSp">
        <pc:chgData name="Усыченко Медин" userId="e90cd61c-49b6-402a-986c-59281cd009c4" providerId="ADAL" clId="{5675446D-20CC-4F26-8C4A-9304B029776A}" dt="2025-02-07T07:56:36.071" v="111" actId="20577"/>
        <pc:sldMkLst>
          <pc:docMk/>
          <pc:sldMk cId="1787740841" sldId="313"/>
        </pc:sldMkLst>
        <pc:spChg chg="mod">
          <ac:chgData name="Усыченко Медин" userId="e90cd61c-49b6-402a-986c-59281cd009c4" providerId="ADAL" clId="{5675446D-20CC-4F26-8C4A-9304B029776A}" dt="2025-02-07T07:52:12.603" v="97" actId="14100"/>
          <ac:spMkLst>
            <pc:docMk/>
            <pc:sldMk cId="1787740841" sldId="313"/>
            <ac:spMk id="2" creationId="{E4D096EB-CFAC-EB05-43A5-53D90481AFC6}"/>
          </ac:spMkLst>
        </pc:spChg>
        <pc:spChg chg="mod">
          <ac:chgData name="Усыченко Медин" userId="e90cd61c-49b6-402a-986c-59281cd009c4" providerId="ADAL" clId="{5675446D-20CC-4F26-8C4A-9304B029776A}" dt="2025-02-07T07:52:42.747" v="100" actId="2711"/>
          <ac:spMkLst>
            <pc:docMk/>
            <pc:sldMk cId="1787740841" sldId="313"/>
            <ac:spMk id="3" creationId="{34D6DC32-3A2B-09FF-0BFB-DEB420067BB4}"/>
          </ac:spMkLst>
        </pc:spChg>
        <pc:spChg chg="mod">
          <ac:chgData name="Усыченко Медин" userId="e90cd61c-49b6-402a-986c-59281cd009c4" providerId="ADAL" clId="{5675446D-20CC-4F26-8C4A-9304B029776A}" dt="2025-02-07T07:56:36.071" v="111" actId="20577"/>
          <ac:spMkLst>
            <pc:docMk/>
            <pc:sldMk cId="1787740841" sldId="313"/>
            <ac:spMk id="4" creationId="{DA4A13C3-F699-4BC7-A797-B7149F266F62}"/>
          </ac:spMkLst>
        </pc:spChg>
        <pc:spChg chg="del">
          <ac:chgData name="Усыченко Медин" userId="e90cd61c-49b6-402a-986c-59281cd009c4" providerId="ADAL" clId="{5675446D-20CC-4F26-8C4A-9304B029776A}" dt="2025-02-07T07:52:06.859" v="94" actId="478"/>
          <ac:spMkLst>
            <pc:docMk/>
            <pc:sldMk cId="1787740841" sldId="313"/>
            <ac:spMk id="5" creationId="{FDFA7441-9BA4-FA93-A32D-B4918EFF7D77}"/>
          </ac:spMkLst>
        </pc:spChg>
        <pc:spChg chg="mod">
          <ac:chgData name="Усыченко Медин" userId="e90cd61c-49b6-402a-986c-59281cd009c4" providerId="ADAL" clId="{5675446D-20CC-4F26-8C4A-9304B029776A}" dt="2025-02-07T07:56:29.670" v="110" actId="113"/>
          <ac:spMkLst>
            <pc:docMk/>
            <pc:sldMk cId="1787740841" sldId="313"/>
            <ac:spMk id="7" creationId="{72C7E05C-E31A-3D55-4338-224A7C361BC3}"/>
          </ac:spMkLst>
        </pc:spChg>
      </pc:sldChg>
      <pc:sldChg chg="delSp modSp">
        <pc:chgData name="Усыченко Медин" userId="e90cd61c-49b6-402a-986c-59281cd009c4" providerId="ADAL" clId="{5675446D-20CC-4F26-8C4A-9304B029776A}" dt="2025-02-07T07:58:08.863" v="140" actId="5793"/>
        <pc:sldMkLst>
          <pc:docMk/>
          <pc:sldMk cId="427837770" sldId="314"/>
        </pc:sldMkLst>
        <pc:spChg chg="mod">
          <ac:chgData name="Усыченко Медин" userId="e90cd61c-49b6-402a-986c-59281cd009c4" providerId="ADAL" clId="{5675446D-20CC-4F26-8C4A-9304B029776A}" dt="2025-02-07T07:56:53.807" v="115" actId="1076"/>
          <ac:spMkLst>
            <pc:docMk/>
            <pc:sldMk cId="427837770" sldId="314"/>
            <ac:spMk id="2" creationId="{7E5AEA6E-C49B-98BE-7299-4D68FB41FFD8}"/>
          </ac:spMkLst>
        </pc:spChg>
        <pc:spChg chg="mod">
          <ac:chgData name="Усыченко Медин" userId="e90cd61c-49b6-402a-986c-59281cd009c4" providerId="ADAL" clId="{5675446D-20CC-4F26-8C4A-9304B029776A}" dt="2025-02-07T07:57:28.712" v="130" actId="14100"/>
          <ac:spMkLst>
            <pc:docMk/>
            <pc:sldMk cId="427837770" sldId="314"/>
            <ac:spMk id="3" creationId="{FA832E4E-5870-4258-44DB-869A33DBE297}"/>
          </ac:spMkLst>
        </pc:spChg>
        <pc:spChg chg="del mod">
          <ac:chgData name="Усыченко Медин" userId="e90cd61c-49b6-402a-986c-59281cd009c4" providerId="ADAL" clId="{5675446D-20CC-4F26-8C4A-9304B029776A}" dt="2025-02-07T07:57:11.007" v="124" actId="478"/>
          <ac:spMkLst>
            <pc:docMk/>
            <pc:sldMk cId="427837770" sldId="314"/>
            <ac:spMk id="4" creationId="{F9C8731D-A592-3A8D-466D-DA046A07EA93}"/>
          </ac:spMkLst>
        </pc:spChg>
        <pc:spChg chg="mod">
          <ac:chgData name="Усыченко Медин" userId="e90cd61c-49b6-402a-986c-59281cd009c4" providerId="ADAL" clId="{5675446D-20CC-4F26-8C4A-9304B029776A}" dt="2025-02-07T07:57:15.369" v="125" actId="1076"/>
          <ac:spMkLst>
            <pc:docMk/>
            <pc:sldMk cId="427837770" sldId="314"/>
            <ac:spMk id="7" creationId="{B99D6F2E-9534-229D-6532-411C12F74897}"/>
          </ac:spMkLst>
        </pc:spChg>
        <pc:spChg chg="mod">
          <ac:chgData name="Усыченко Медин" userId="e90cd61c-49b6-402a-986c-59281cd009c4" providerId="ADAL" clId="{5675446D-20CC-4F26-8C4A-9304B029776A}" dt="2025-02-07T07:58:08.863" v="140" actId="5793"/>
          <ac:spMkLst>
            <pc:docMk/>
            <pc:sldMk cId="427837770" sldId="314"/>
            <ac:spMk id="8" creationId="{7B489D36-452E-4A32-D132-465515B5C238}"/>
          </ac:spMkLst>
        </pc:spChg>
        <pc:picChg chg="mod">
          <ac:chgData name="Усыченко Медин" userId="e90cd61c-49b6-402a-986c-59281cd009c4" providerId="ADAL" clId="{5675446D-20CC-4F26-8C4A-9304B029776A}" dt="2025-02-07T07:56:55.813" v="116" actId="1076"/>
          <ac:picMkLst>
            <pc:docMk/>
            <pc:sldMk cId="427837770" sldId="314"/>
            <ac:picMk id="6" creationId="{3943A0DC-C3B4-C1E6-1EDD-D1454CA44EEF}"/>
          </ac:picMkLst>
        </pc:picChg>
      </pc:sldChg>
      <pc:sldChg chg="delSp modSp">
        <pc:chgData name="Усыченко Медин" userId="e90cd61c-49b6-402a-986c-59281cd009c4" providerId="ADAL" clId="{5675446D-20CC-4F26-8C4A-9304B029776A}" dt="2025-02-07T08:03:38.493" v="158" actId="1076"/>
        <pc:sldMkLst>
          <pc:docMk/>
          <pc:sldMk cId="1590229390" sldId="316"/>
        </pc:sldMkLst>
        <pc:spChg chg="mod">
          <ac:chgData name="Усыченко Медин" userId="e90cd61c-49b6-402a-986c-59281cd009c4" providerId="ADAL" clId="{5675446D-20CC-4F26-8C4A-9304B029776A}" dt="2025-02-07T08:02:41.279" v="145" actId="14100"/>
          <ac:spMkLst>
            <pc:docMk/>
            <pc:sldMk cId="1590229390" sldId="316"/>
            <ac:spMk id="2" creationId="{BB21CA07-EA03-6536-EDCB-DFCE3D3FECF2}"/>
          </ac:spMkLst>
        </pc:spChg>
        <pc:spChg chg="mod">
          <ac:chgData name="Усыченко Медин" userId="e90cd61c-49b6-402a-986c-59281cd009c4" providerId="ADAL" clId="{5675446D-20CC-4F26-8C4A-9304B029776A}" dt="2025-02-07T08:03:20.336" v="154" actId="14100"/>
          <ac:spMkLst>
            <pc:docMk/>
            <pc:sldMk cId="1590229390" sldId="316"/>
            <ac:spMk id="3" creationId="{C5E0F69A-697E-47AC-17A3-D2CE5960BB64}"/>
          </ac:spMkLst>
        </pc:spChg>
        <pc:spChg chg="mod">
          <ac:chgData name="Усыченко Медин" userId="e90cd61c-49b6-402a-986c-59281cd009c4" providerId="ADAL" clId="{5675446D-20CC-4F26-8C4A-9304B029776A}" dt="2025-02-07T08:03:07.735" v="151" actId="790"/>
          <ac:spMkLst>
            <pc:docMk/>
            <pc:sldMk cId="1590229390" sldId="316"/>
            <ac:spMk id="7" creationId="{A1AF066A-637C-D121-5DB0-92E7364A46C2}"/>
          </ac:spMkLst>
        </pc:spChg>
        <pc:spChg chg="mod">
          <ac:chgData name="Усыченко Медин" userId="e90cd61c-49b6-402a-986c-59281cd009c4" providerId="ADAL" clId="{5675446D-20CC-4F26-8C4A-9304B029776A}" dt="2025-02-07T08:03:38.493" v="158" actId="1076"/>
          <ac:spMkLst>
            <pc:docMk/>
            <pc:sldMk cId="1590229390" sldId="316"/>
            <ac:spMk id="10" creationId="{39D06409-4FE4-E6FB-1153-DD5467E4DA69}"/>
          </ac:spMkLst>
        </pc:spChg>
        <pc:spChg chg="del">
          <ac:chgData name="Усыченко Медин" userId="e90cd61c-49b6-402a-986c-59281cd009c4" providerId="ADAL" clId="{5675446D-20CC-4F26-8C4A-9304B029776A}" dt="2025-02-07T08:02:52.235" v="148" actId="478"/>
          <ac:spMkLst>
            <pc:docMk/>
            <pc:sldMk cId="1590229390" sldId="316"/>
            <ac:spMk id="11" creationId="{FA94E8B5-769C-2B7D-4B31-3FF76C61FF44}"/>
          </ac:spMkLst>
        </pc:spChg>
      </pc:sldChg>
      <pc:sldChg chg="delSp modSp">
        <pc:chgData name="Усыченко Медин" userId="e90cd61c-49b6-402a-986c-59281cd009c4" providerId="ADAL" clId="{5675446D-20CC-4F26-8C4A-9304B029776A}" dt="2025-02-07T08:04:44.740" v="177" actId="6549"/>
        <pc:sldMkLst>
          <pc:docMk/>
          <pc:sldMk cId="3935927393" sldId="318"/>
        </pc:sldMkLst>
        <pc:spChg chg="mod">
          <ac:chgData name="Усыченко Медин" userId="e90cd61c-49b6-402a-986c-59281cd009c4" providerId="ADAL" clId="{5675446D-20CC-4F26-8C4A-9304B029776A}" dt="2025-02-07T08:03:58.039" v="163" actId="14100"/>
          <ac:spMkLst>
            <pc:docMk/>
            <pc:sldMk cId="3935927393" sldId="318"/>
            <ac:spMk id="2" creationId="{6781D8F4-8A4B-5DEA-BD3C-A194845A3272}"/>
          </ac:spMkLst>
        </pc:spChg>
        <pc:spChg chg="mod">
          <ac:chgData name="Усыченко Медин" userId="e90cd61c-49b6-402a-986c-59281cd009c4" providerId="ADAL" clId="{5675446D-20CC-4F26-8C4A-9304B029776A}" dt="2025-02-07T08:04:12.355" v="167" actId="14100"/>
          <ac:spMkLst>
            <pc:docMk/>
            <pc:sldMk cId="3935927393" sldId="318"/>
            <ac:spMk id="3" creationId="{425EE47B-184A-2E1E-2B4B-B73A469010ED}"/>
          </ac:spMkLst>
        </pc:spChg>
        <pc:spChg chg="del">
          <ac:chgData name="Усыченко Медин" userId="e90cd61c-49b6-402a-986c-59281cd009c4" providerId="ADAL" clId="{5675446D-20CC-4F26-8C4A-9304B029776A}" dt="2025-02-07T08:03:59.997" v="164" actId="478"/>
          <ac:spMkLst>
            <pc:docMk/>
            <pc:sldMk cId="3935927393" sldId="318"/>
            <ac:spMk id="4" creationId="{3B347676-C119-E1D3-B38B-010E8B216B89}"/>
          </ac:spMkLst>
        </pc:spChg>
        <pc:spChg chg="mod">
          <ac:chgData name="Усыченко Медин" userId="e90cd61c-49b6-402a-986c-59281cd009c4" providerId="ADAL" clId="{5675446D-20CC-4F26-8C4A-9304B029776A}" dt="2025-02-07T08:04:19.514" v="169" actId="2711"/>
          <ac:spMkLst>
            <pc:docMk/>
            <pc:sldMk cId="3935927393" sldId="318"/>
            <ac:spMk id="7" creationId="{83B55D6C-FFCF-1C23-D6F5-D03EB2609C16}"/>
          </ac:spMkLst>
        </pc:spChg>
        <pc:spChg chg="mod">
          <ac:chgData name="Усыченко Медин" userId="e90cd61c-49b6-402a-986c-59281cd009c4" providerId="ADAL" clId="{5675446D-20CC-4F26-8C4A-9304B029776A}" dt="2025-02-07T08:04:44.740" v="177" actId="6549"/>
          <ac:spMkLst>
            <pc:docMk/>
            <pc:sldMk cId="3935927393" sldId="318"/>
            <ac:spMk id="9" creationId="{F3958677-7B19-908B-6575-AD0682880114}"/>
          </ac:spMkLst>
        </pc:spChg>
      </pc:sldChg>
      <pc:sldChg chg="delSp modSp">
        <pc:chgData name="Усыченко Медин" userId="e90cd61c-49b6-402a-986c-59281cd009c4" providerId="ADAL" clId="{5675446D-20CC-4F26-8C4A-9304B029776A}" dt="2025-02-07T09:59:01.411" v="316" actId="313"/>
        <pc:sldMkLst>
          <pc:docMk/>
          <pc:sldMk cId="733182063" sldId="320"/>
        </pc:sldMkLst>
        <pc:spChg chg="mod">
          <ac:chgData name="Усыченко Медин" userId="e90cd61c-49b6-402a-986c-59281cd009c4" providerId="ADAL" clId="{5675446D-20CC-4F26-8C4A-9304B029776A}" dt="2025-02-07T09:50:23.709" v="314" actId="404"/>
          <ac:spMkLst>
            <pc:docMk/>
            <pc:sldMk cId="733182063" sldId="320"/>
            <ac:spMk id="2" creationId="{FDB0C72D-7F09-F07E-32C1-F12B6F0C1D49}"/>
          </ac:spMkLst>
        </pc:spChg>
        <pc:spChg chg="mod">
          <ac:chgData name="Усыченко Медин" userId="e90cd61c-49b6-402a-986c-59281cd009c4" providerId="ADAL" clId="{5675446D-20CC-4F26-8C4A-9304B029776A}" dt="2025-02-07T09:59:01.411" v="316" actId="313"/>
          <ac:spMkLst>
            <pc:docMk/>
            <pc:sldMk cId="733182063" sldId="320"/>
            <ac:spMk id="3" creationId="{7EF7C24C-0936-8673-2542-7C7746869ACD}"/>
          </ac:spMkLst>
        </pc:spChg>
        <pc:spChg chg="del">
          <ac:chgData name="Усыченко Медин" userId="e90cd61c-49b6-402a-986c-59281cd009c4" providerId="ADAL" clId="{5675446D-20CC-4F26-8C4A-9304B029776A}" dt="2025-02-07T08:04:57.977" v="180" actId="478"/>
          <ac:spMkLst>
            <pc:docMk/>
            <pc:sldMk cId="733182063" sldId="320"/>
            <ac:spMk id="5" creationId="{295146AB-7383-84F4-C524-F6688CC519E9}"/>
          </ac:spMkLst>
        </pc:spChg>
        <pc:spChg chg="mod">
          <ac:chgData name="Усыченко Медин" userId="e90cd61c-49b6-402a-986c-59281cd009c4" providerId="ADAL" clId="{5675446D-20CC-4F26-8C4A-9304B029776A}" dt="2025-02-07T09:50:34.891" v="315" actId="790"/>
          <ac:spMkLst>
            <pc:docMk/>
            <pc:sldMk cId="733182063" sldId="320"/>
            <ac:spMk id="7" creationId="{92E38022-C176-732E-A47A-E6E34EE9540E}"/>
          </ac:spMkLst>
        </pc:spChg>
        <pc:spChg chg="mod">
          <ac:chgData name="Усыченко Медин" userId="e90cd61c-49b6-402a-986c-59281cd009c4" providerId="ADAL" clId="{5675446D-20CC-4F26-8C4A-9304B029776A}" dt="2025-02-07T08:11:06.431" v="312" actId="6549"/>
          <ac:spMkLst>
            <pc:docMk/>
            <pc:sldMk cId="733182063" sldId="320"/>
            <ac:spMk id="8" creationId="{1F166F18-8242-8F63-73D6-C71668585DC8}"/>
          </ac:spMkLst>
        </pc:spChg>
      </pc:sldChg>
      <pc:sldChg chg="delSp modSp">
        <pc:chgData name="Усыченко Медин" userId="e90cd61c-49b6-402a-986c-59281cd009c4" providerId="ADAL" clId="{5675446D-20CC-4F26-8C4A-9304B029776A}" dt="2025-02-07T10:13:58.128" v="334" actId="790"/>
        <pc:sldMkLst>
          <pc:docMk/>
          <pc:sldMk cId="2114802754" sldId="321"/>
        </pc:sldMkLst>
        <pc:spChg chg="mod">
          <ac:chgData name="Усыченко Медин" userId="e90cd61c-49b6-402a-986c-59281cd009c4" providerId="ADAL" clId="{5675446D-20CC-4F26-8C4A-9304B029776A}" dt="2025-02-07T10:12:42.853" v="322" actId="404"/>
          <ac:spMkLst>
            <pc:docMk/>
            <pc:sldMk cId="2114802754" sldId="321"/>
            <ac:spMk id="2" creationId="{C75EB31F-5718-C77A-6C75-98FCE4031430}"/>
          </ac:spMkLst>
        </pc:spChg>
        <pc:spChg chg="mod">
          <ac:chgData name="Усыченко Медин" userId="e90cd61c-49b6-402a-986c-59281cd009c4" providerId="ADAL" clId="{5675446D-20CC-4F26-8C4A-9304B029776A}" dt="2025-02-07T10:13:12.897" v="327" actId="14100"/>
          <ac:spMkLst>
            <pc:docMk/>
            <pc:sldMk cId="2114802754" sldId="321"/>
            <ac:spMk id="3" creationId="{B61C6F89-91C6-B1B9-5FB0-2BB8C2E10345}"/>
          </ac:spMkLst>
        </pc:spChg>
        <pc:spChg chg="mod">
          <ac:chgData name="Усыченко Медин" userId="e90cd61c-49b6-402a-986c-59281cd009c4" providerId="ADAL" clId="{5675446D-20CC-4F26-8C4A-9304B029776A}" dt="2025-02-07T10:13:27.179" v="330" actId="790"/>
          <ac:spMkLst>
            <pc:docMk/>
            <pc:sldMk cId="2114802754" sldId="321"/>
            <ac:spMk id="7" creationId="{F68290DF-0A21-7C1A-D56B-902D68590CAC}"/>
          </ac:spMkLst>
        </pc:spChg>
        <pc:spChg chg="del">
          <ac:chgData name="Усыченко Медин" userId="e90cd61c-49b6-402a-986c-59281cd009c4" providerId="ADAL" clId="{5675446D-20CC-4F26-8C4A-9304B029776A}" dt="2025-02-07T10:13:14.754" v="328" actId="478"/>
          <ac:spMkLst>
            <pc:docMk/>
            <pc:sldMk cId="2114802754" sldId="321"/>
            <ac:spMk id="9" creationId="{26391E95-B5B0-4E9E-062E-F8674CDF2C5C}"/>
          </ac:spMkLst>
        </pc:spChg>
        <pc:spChg chg="mod">
          <ac:chgData name="Усыченко Медин" userId="e90cd61c-49b6-402a-986c-59281cd009c4" providerId="ADAL" clId="{5675446D-20CC-4F26-8C4A-9304B029776A}" dt="2025-02-07T10:13:58.128" v="334" actId="790"/>
          <ac:spMkLst>
            <pc:docMk/>
            <pc:sldMk cId="2114802754" sldId="321"/>
            <ac:spMk id="11" creationId="{F864EB09-8A52-71E1-35B9-4355CB0C96E3}"/>
          </ac:spMkLst>
        </pc:spChg>
      </pc:sldChg>
      <pc:sldChg chg="modSp">
        <pc:chgData name="Усыченко Медин" userId="e90cd61c-49b6-402a-986c-59281cd009c4" providerId="ADAL" clId="{5675446D-20CC-4F26-8C4A-9304B029776A}" dt="2025-02-07T10:24:24.634" v="373" actId="313"/>
        <pc:sldMkLst>
          <pc:docMk/>
          <pc:sldMk cId="2898017382" sldId="326"/>
        </pc:sldMkLst>
        <pc:spChg chg="mod">
          <ac:chgData name="Усыченко Медин" userId="e90cd61c-49b6-402a-986c-59281cd009c4" providerId="ADAL" clId="{5675446D-20CC-4F26-8C4A-9304B029776A}" dt="2025-02-07T10:23:09.612" v="358" actId="404"/>
          <ac:spMkLst>
            <pc:docMk/>
            <pc:sldMk cId="2898017382" sldId="326"/>
            <ac:spMk id="2" creationId="{CDD97A7D-3902-5A85-8506-D4FE7C1DA3B7}"/>
          </ac:spMkLst>
        </pc:spChg>
        <pc:spChg chg="mod">
          <ac:chgData name="Усыченко Медин" userId="e90cd61c-49b6-402a-986c-59281cd009c4" providerId="ADAL" clId="{5675446D-20CC-4F26-8C4A-9304B029776A}" dt="2025-02-07T10:24:24.634" v="373" actId="313"/>
          <ac:spMkLst>
            <pc:docMk/>
            <pc:sldMk cId="2898017382" sldId="326"/>
            <ac:spMk id="3" creationId="{A0F9AE65-58C6-BA99-9424-D068DF5A91D8}"/>
          </ac:spMkLst>
        </pc:spChg>
        <pc:spChg chg="mod">
          <ac:chgData name="Усыченко Медин" userId="e90cd61c-49b6-402a-986c-59281cd009c4" providerId="ADAL" clId="{5675446D-20CC-4F26-8C4A-9304B029776A}" dt="2025-02-07T10:23:50.126" v="367" actId="6549"/>
          <ac:spMkLst>
            <pc:docMk/>
            <pc:sldMk cId="2898017382" sldId="326"/>
            <ac:spMk id="7" creationId="{833410F8-73F5-2140-C8D7-3DD602AF51B7}"/>
          </ac:spMkLst>
        </pc:spChg>
        <pc:spChg chg="mod">
          <ac:chgData name="Усыченко Медин" userId="e90cd61c-49b6-402a-986c-59281cd009c4" providerId="ADAL" clId="{5675446D-20CC-4F26-8C4A-9304B029776A}" dt="2025-02-07T10:23:31.429" v="363" actId="790"/>
          <ac:spMkLst>
            <pc:docMk/>
            <pc:sldMk cId="2898017382" sldId="326"/>
            <ac:spMk id="9" creationId="{0F2427CF-9748-AA73-0D1D-2C4B77CE6B6C}"/>
          </ac:spMkLst>
        </pc:spChg>
      </pc:sldChg>
      <pc:sldChg chg="delSp modSp">
        <pc:chgData name="Усыченко Медин" userId="e90cd61c-49b6-402a-986c-59281cd009c4" providerId="ADAL" clId="{5675446D-20CC-4F26-8C4A-9304B029776A}" dt="2025-02-07T10:37:33.515" v="424" actId="313"/>
        <pc:sldMkLst>
          <pc:docMk/>
          <pc:sldMk cId="3365610679" sldId="333"/>
        </pc:sldMkLst>
        <pc:spChg chg="mod">
          <ac:chgData name="Усыченко Медин" userId="e90cd61c-49b6-402a-986c-59281cd009c4" providerId="ADAL" clId="{5675446D-20CC-4F26-8C4A-9304B029776A}" dt="2025-02-07T10:37:27.896" v="423" actId="404"/>
          <ac:spMkLst>
            <pc:docMk/>
            <pc:sldMk cId="3365610679" sldId="333"/>
            <ac:spMk id="2" creationId="{BA956305-F2E9-8835-A35E-4CEF6345211C}"/>
          </ac:spMkLst>
        </pc:spChg>
        <pc:spChg chg="mod">
          <ac:chgData name="Усыченко Медин" userId="e90cd61c-49b6-402a-986c-59281cd009c4" providerId="ADAL" clId="{5675446D-20CC-4F26-8C4A-9304B029776A}" dt="2025-02-07T10:37:33.515" v="424" actId="313"/>
          <ac:spMkLst>
            <pc:docMk/>
            <pc:sldMk cId="3365610679" sldId="333"/>
            <ac:spMk id="3" creationId="{3E025C01-A181-BEC8-8661-2039314B6428}"/>
          </ac:spMkLst>
        </pc:spChg>
        <pc:spChg chg="mod">
          <ac:chgData name="Усыченко Медин" userId="e90cd61c-49b6-402a-986c-59281cd009c4" providerId="ADAL" clId="{5675446D-20CC-4F26-8C4A-9304B029776A}" dt="2025-02-07T10:36:10.893" v="384" actId="14100"/>
          <ac:spMkLst>
            <pc:docMk/>
            <pc:sldMk cId="3365610679" sldId="333"/>
            <ac:spMk id="4" creationId="{D2E7B8C6-D196-A193-D7F2-2A444F8C2D45}"/>
          </ac:spMkLst>
        </pc:spChg>
        <pc:spChg chg="mod">
          <ac:chgData name="Усыченко Медин" userId="e90cd61c-49b6-402a-986c-59281cd009c4" providerId="ADAL" clId="{5675446D-20CC-4F26-8C4A-9304B029776A}" dt="2025-02-07T10:35:57.132" v="382" actId="1076"/>
          <ac:spMkLst>
            <pc:docMk/>
            <pc:sldMk cId="3365610679" sldId="333"/>
            <ac:spMk id="7" creationId="{0004F32A-5FE8-1816-9636-AE69EA73AF8A}"/>
          </ac:spMkLst>
        </pc:spChg>
        <pc:spChg chg="del">
          <ac:chgData name="Усыченко Медин" userId="e90cd61c-49b6-402a-986c-59281cd009c4" providerId="ADAL" clId="{5675446D-20CC-4F26-8C4A-9304B029776A}" dt="2025-02-07T10:35:48.641" v="374" actId="478"/>
          <ac:spMkLst>
            <pc:docMk/>
            <pc:sldMk cId="3365610679" sldId="333"/>
            <ac:spMk id="8" creationId="{B7FDBB06-DAE1-1921-5905-134868E77BD6}"/>
          </ac:spMkLst>
        </pc:spChg>
      </pc:sldChg>
      <pc:sldChg chg="delSp modSp">
        <pc:chgData name="Усыченко Медин" userId="e90cd61c-49b6-402a-986c-59281cd009c4" providerId="ADAL" clId="{5675446D-20CC-4F26-8C4A-9304B029776A}" dt="2025-02-07T10:38:24.880" v="440" actId="2711"/>
        <pc:sldMkLst>
          <pc:docMk/>
          <pc:sldMk cId="354479899" sldId="336"/>
        </pc:sldMkLst>
        <pc:spChg chg="mod">
          <ac:chgData name="Усыченко Медин" userId="e90cd61c-49b6-402a-986c-59281cd009c4" providerId="ADAL" clId="{5675446D-20CC-4F26-8C4A-9304B029776A}" dt="2025-02-07T10:37:38.596" v="427" actId="404"/>
          <ac:spMkLst>
            <pc:docMk/>
            <pc:sldMk cId="354479899" sldId="336"/>
            <ac:spMk id="2" creationId="{1F6FA6F4-E20D-AC21-72D1-1A2203DA8D01}"/>
          </ac:spMkLst>
        </pc:spChg>
        <pc:spChg chg="mod">
          <ac:chgData name="Усыченко Медин" userId="e90cd61c-49b6-402a-986c-59281cd009c4" providerId="ADAL" clId="{5675446D-20CC-4F26-8C4A-9304B029776A}" dt="2025-02-07T10:37:57.392" v="431" actId="790"/>
          <ac:spMkLst>
            <pc:docMk/>
            <pc:sldMk cId="354479899" sldId="336"/>
            <ac:spMk id="4" creationId="{C2388D9F-75A3-233D-EFAD-E7E83CFA92C0}"/>
          </ac:spMkLst>
        </pc:spChg>
        <pc:spChg chg="mod">
          <ac:chgData name="Усыченко Медин" userId="e90cd61c-49b6-402a-986c-59281cd009c4" providerId="ADAL" clId="{5675446D-20CC-4F26-8C4A-9304B029776A}" dt="2025-02-07T10:38:04.438" v="436" actId="6549"/>
          <ac:spMkLst>
            <pc:docMk/>
            <pc:sldMk cId="354479899" sldId="336"/>
            <ac:spMk id="7" creationId="{24015E61-3AB1-DD20-E61A-6B7980FA8505}"/>
          </ac:spMkLst>
        </pc:spChg>
        <pc:spChg chg="mod">
          <ac:chgData name="Усыченко Медин" userId="e90cd61c-49b6-402a-986c-59281cd009c4" providerId="ADAL" clId="{5675446D-20CC-4F26-8C4A-9304B029776A}" dt="2025-02-07T10:38:24.880" v="440" actId="2711"/>
          <ac:spMkLst>
            <pc:docMk/>
            <pc:sldMk cId="354479899" sldId="336"/>
            <ac:spMk id="10" creationId="{DE155238-6456-7BB4-8687-EDF1357EB991}"/>
          </ac:spMkLst>
        </pc:spChg>
        <pc:spChg chg="del">
          <ac:chgData name="Усыченко Медин" userId="e90cd61c-49b6-402a-986c-59281cd009c4" providerId="ADAL" clId="{5675446D-20CC-4F26-8C4A-9304B029776A}" dt="2025-02-07T10:38:08.603" v="437" actId="478"/>
          <ac:spMkLst>
            <pc:docMk/>
            <pc:sldMk cId="354479899" sldId="336"/>
            <ac:spMk id="11" creationId="{700F1347-8935-4268-BEFA-2AC4BDD63A4A}"/>
          </ac:spMkLst>
        </pc:spChg>
      </pc:sldChg>
      <pc:sldChg chg="delSp modSp">
        <pc:chgData name="Усыченко Медин" userId="e90cd61c-49b6-402a-986c-59281cd009c4" providerId="ADAL" clId="{5675446D-20CC-4F26-8C4A-9304B029776A}" dt="2025-02-07T10:42:06.113" v="487" actId="790"/>
        <pc:sldMkLst>
          <pc:docMk/>
          <pc:sldMk cId="1480525401" sldId="337"/>
        </pc:sldMkLst>
        <pc:spChg chg="mod">
          <ac:chgData name="Усыченко Медин" userId="e90cd61c-49b6-402a-986c-59281cd009c4" providerId="ADAL" clId="{5675446D-20CC-4F26-8C4A-9304B029776A}" dt="2025-02-07T10:41:12.543" v="476" actId="404"/>
          <ac:spMkLst>
            <pc:docMk/>
            <pc:sldMk cId="1480525401" sldId="337"/>
            <ac:spMk id="2" creationId="{9CF4A699-02D3-7A08-3627-EA505BCC536F}"/>
          </ac:spMkLst>
        </pc:spChg>
        <pc:spChg chg="mod">
          <ac:chgData name="Усыченко Медин" userId="e90cd61c-49b6-402a-986c-59281cd009c4" providerId="ADAL" clId="{5675446D-20CC-4F26-8C4A-9304B029776A}" dt="2025-02-07T10:41:52.835" v="485" actId="14100"/>
          <ac:spMkLst>
            <pc:docMk/>
            <pc:sldMk cId="1480525401" sldId="337"/>
            <ac:spMk id="4" creationId="{CEC8187F-030B-FAF1-FA2C-964BFA6110C0}"/>
          </ac:spMkLst>
        </pc:spChg>
        <pc:spChg chg="mod">
          <ac:chgData name="Усыченко Медин" userId="e90cd61c-49b6-402a-986c-59281cd009c4" providerId="ADAL" clId="{5675446D-20CC-4F26-8C4A-9304B029776A}" dt="2025-02-07T10:41:40.512" v="482" actId="6549"/>
          <ac:spMkLst>
            <pc:docMk/>
            <pc:sldMk cId="1480525401" sldId="337"/>
            <ac:spMk id="7" creationId="{324671D2-A849-39A4-CB39-55453A864744}"/>
          </ac:spMkLst>
        </pc:spChg>
        <pc:spChg chg="mod">
          <ac:chgData name="Усыченко Медин" userId="e90cd61c-49b6-402a-986c-59281cd009c4" providerId="ADAL" clId="{5675446D-20CC-4F26-8C4A-9304B029776A}" dt="2025-02-07T10:42:06.113" v="487" actId="790"/>
          <ac:spMkLst>
            <pc:docMk/>
            <pc:sldMk cId="1480525401" sldId="337"/>
            <ac:spMk id="9" creationId="{20FB9360-852E-AA9F-1F88-225AC2A1E7F9}"/>
          </ac:spMkLst>
        </pc:spChg>
        <pc:spChg chg="del">
          <ac:chgData name="Усыченко Медин" userId="e90cd61c-49b6-402a-986c-59281cd009c4" providerId="ADAL" clId="{5675446D-20CC-4F26-8C4A-9304B029776A}" dt="2025-02-07T10:41:15.834" v="477" actId="478"/>
          <ac:spMkLst>
            <pc:docMk/>
            <pc:sldMk cId="1480525401" sldId="337"/>
            <ac:spMk id="10" creationId="{5B761A77-936C-7436-C7F3-DDE5705564FE}"/>
          </ac:spMkLst>
        </pc:spChg>
      </pc:sldChg>
      <pc:sldChg chg="delSp modSp">
        <pc:chgData name="Усыченко Медин" userId="e90cd61c-49b6-402a-986c-59281cd009c4" providerId="ADAL" clId="{5675446D-20CC-4F26-8C4A-9304B029776A}" dt="2025-02-07T11:03:15.458" v="592" actId="20577"/>
        <pc:sldMkLst>
          <pc:docMk/>
          <pc:sldMk cId="1822682147" sldId="338"/>
        </pc:sldMkLst>
        <pc:spChg chg="mod">
          <ac:chgData name="Усыченко Медин" userId="e90cd61c-49b6-402a-986c-59281cd009c4" providerId="ADAL" clId="{5675446D-20CC-4F26-8C4A-9304B029776A}" dt="2025-02-07T11:02:34.158" v="565" actId="404"/>
          <ac:spMkLst>
            <pc:docMk/>
            <pc:sldMk cId="1822682147" sldId="338"/>
            <ac:spMk id="2" creationId="{83587F34-2A4A-D843-8C7D-F3E43A2AC4AA}"/>
          </ac:spMkLst>
        </pc:spChg>
        <pc:spChg chg="mod">
          <ac:chgData name="Усыченко Медин" userId="e90cd61c-49b6-402a-986c-59281cd009c4" providerId="ADAL" clId="{5675446D-20CC-4F26-8C4A-9304B029776A}" dt="2025-02-07T11:02:48.420" v="568" actId="1076"/>
          <ac:spMkLst>
            <pc:docMk/>
            <pc:sldMk cId="1822682147" sldId="338"/>
            <ac:spMk id="3" creationId="{7CA977CC-CE7B-C8AB-1235-D23BC97A477F}"/>
          </ac:spMkLst>
        </pc:spChg>
        <pc:spChg chg="mod">
          <ac:chgData name="Усыченко Медин" userId="e90cd61c-49b6-402a-986c-59281cd009c4" providerId="ADAL" clId="{5675446D-20CC-4F26-8C4A-9304B029776A}" dt="2025-02-07T11:03:15.458" v="592" actId="20577"/>
          <ac:spMkLst>
            <pc:docMk/>
            <pc:sldMk cId="1822682147" sldId="338"/>
            <ac:spMk id="4" creationId="{4BF7FC62-3E60-01D0-828F-5092BB4C4DFC}"/>
          </ac:spMkLst>
        </pc:spChg>
        <pc:spChg chg="mod">
          <ac:chgData name="Усыченко Медин" userId="e90cd61c-49b6-402a-986c-59281cd009c4" providerId="ADAL" clId="{5675446D-20CC-4F26-8C4A-9304B029776A}" dt="2025-02-07T11:02:49.836" v="569" actId="1076"/>
          <ac:spMkLst>
            <pc:docMk/>
            <pc:sldMk cId="1822682147" sldId="338"/>
            <ac:spMk id="7" creationId="{455FF619-A709-5384-CC2D-37F3514416D2}"/>
          </ac:spMkLst>
        </pc:spChg>
        <pc:spChg chg="del">
          <ac:chgData name="Усыченко Медин" userId="e90cd61c-49b6-402a-986c-59281cd009c4" providerId="ADAL" clId="{5675446D-20CC-4F26-8C4A-9304B029776A}" dt="2025-02-07T11:02:23.855" v="559" actId="478"/>
          <ac:spMkLst>
            <pc:docMk/>
            <pc:sldMk cId="1822682147" sldId="338"/>
            <ac:spMk id="8" creationId="{C88192C8-6AAC-4BDE-C2C2-EBBF12F3369F}"/>
          </ac:spMkLst>
        </pc:spChg>
      </pc:sldChg>
      <pc:sldChg chg="delSp modSp">
        <pc:chgData name="Усыченко Медин" userId="e90cd61c-49b6-402a-986c-59281cd009c4" providerId="ADAL" clId="{5675446D-20CC-4F26-8C4A-9304B029776A}" dt="2025-02-07T10:39:59.505" v="471" actId="790"/>
        <pc:sldMkLst>
          <pc:docMk/>
          <pc:sldMk cId="1906596639" sldId="340"/>
        </pc:sldMkLst>
        <pc:spChg chg="mod">
          <ac:chgData name="Усыченко Медин" userId="e90cd61c-49b6-402a-986c-59281cd009c4" providerId="ADAL" clId="{5675446D-20CC-4F26-8C4A-9304B029776A}" dt="2025-02-07T10:38:37.099" v="443" actId="404"/>
          <ac:spMkLst>
            <pc:docMk/>
            <pc:sldMk cId="1906596639" sldId="340"/>
            <ac:spMk id="2" creationId="{BC80AE14-8BEE-4470-F521-3DBA2A4B3F89}"/>
          </ac:spMkLst>
        </pc:spChg>
        <pc:spChg chg="mod">
          <ac:chgData name="Усыченко Медин" userId="e90cd61c-49b6-402a-986c-59281cd009c4" providerId="ADAL" clId="{5675446D-20CC-4F26-8C4A-9304B029776A}" dt="2025-02-07T10:39:59.505" v="471" actId="790"/>
          <ac:spMkLst>
            <pc:docMk/>
            <pc:sldMk cId="1906596639" sldId="340"/>
            <ac:spMk id="4" creationId="{22605C71-199E-FBE5-AF0C-886A0280FED6}"/>
          </ac:spMkLst>
        </pc:spChg>
        <pc:spChg chg="mod">
          <ac:chgData name="Усыченко Медин" userId="e90cd61c-49b6-402a-986c-59281cd009c4" providerId="ADAL" clId="{5675446D-20CC-4F26-8C4A-9304B029776A}" dt="2025-02-07T10:38:56.770" v="451" actId="6549"/>
          <ac:spMkLst>
            <pc:docMk/>
            <pc:sldMk cId="1906596639" sldId="340"/>
            <ac:spMk id="7" creationId="{126DA05F-DF11-21D5-12EB-72343147B562}"/>
          </ac:spMkLst>
        </pc:spChg>
        <pc:spChg chg="mod">
          <ac:chgData name="Усыченко Медин" userId="e90cd61c-49b6-402a-986c-59281cd009c4" providerId="ADAL" clId="{5675446D-20CC-4F26-8C4A-9304B029776A}" dt="2025-02-07T10:39:17.503" v="455" actId="1076"/>
          <ac:spMkLst>
            <pc:docMk/>
            <pc:sldMk cId="1906596639" sldId="340"/>
            <ac:spMk id="9" creationId="{44D02FBD-DC32-7400-AD9B-38C81187CE05}"/>
          </ac:spMkLst>
        </pc:spChg>
        <pc:spChg chg="del mod">
          <ac:chgData name="Усыченко Медин" userId="e90cd61c-49b6-402a-986c-59281cd009c4" providerId="ADAL" clId="{5675446D-20CC-4F26-8C4A-9304B029776A}" dt="2025-02-07T10:38:43.152" v="445" actId="478"/>
          <ac:spMkLst>
            <pc:docMk/>
            <pc:sldMk cId="1906596639" sldId="340"/>
            <ac:spMk id="10" creationId="{39359E04-CA86-F71B-B5A0-42F092C93FB3}"/>
          </ac:spMkLst>
        </pc:spChg>
        <pc:picChg chg="mod">
          <ac:chgData name="Усыченко Медин" userId="e90cd61c-49b6-402a-986c-59281cd009c4" providerId="ADAL" clId="{5675446D-20CC-4F26-8C4A-9304B029776A}" dt="2025-02-07T10:39:23.286" v="457" actId="1076"/>
          <ac:picMkLst>
            <pc:docMk/>
            <pc:sldMk cId="1906596639" sldId="340"/>
            <ac:picMk id="6" creationId="{ED67B1C0-A5DB-88A8-BBFB-5C7892F4001C}"/>
          </ac:picMkLst>
        </pc:picChg>
      </pc:sldChg>
      <pc:sldChg chg="delSp modSp">
        <pc:chgData name="Усыченко Медин" userId="e90cd61c-49b6-402a-986c-59281cd009c4" providerId="ADAL" clId="{5675446D-20CC-4F26-8C4A-9304B029776A}" dt="2025-02-07T11:05:49.406" v="619" actId="404"/>
        <pc:sldMkLst>
          <pc:docMk/>
          <pc:sldMk cId="1656666534" sldId="341"/>
        </pc:sldMkLst>
        <pc:spChg chg="mod">
          <ac:chgData name="Усыченко Медин" userId="e90cd61c-49b6-402a-986c-59281cd009c4" providerId="ADAL" clId="{5675446D-20CC-4F26-8C4A-9304B029776A}" dt="2025-02-07T11:05:49.406" v="619" actId="404"/>
          <ac:spMkLst>
            <pc:docMk/>
            <pc:sldMk cId="1656666534" sldId="341"/>
            <ac:spMk id="2" creationId="{5B9F617B-9AFB-C53D-3490-6C445698918E}"/>
          </ac:spMkLst>
        </pc:spChg>
        <pc:spChg chg="mod">
          <ac:chgData name="Усыченко Медин" userId="e90cd61c-49b6-402a-986c-59281cd009c4" providerId="ADAL" clId="{5675446D-20CC-4F26-8C4A-9304B029776A}" dt="2025-02-07T07:52:30.257" v="98" actId="790"/>
          <ac:spMkLst>
            <pc:docMk/>
            <pc:sldMk cId="1656666534" sldId="341"/>
            <ac:spMk id="3" creationId="{04F220DA-9D96-98DB-5F90-0667D1664B7F}"/>
          </ac:spMkLst>
        </pc:spChg>
        <pc:spChg chg="del">
          <ac:chgData name="Усыченко Медин" userId="e90cd61c-49b6-402a-986c-59281cd009c4" providerId="ADAL" clId="{5675446D-20CC-4F26-8C4A-9304B029776A}" dt="2025-02-07T07:50:36.116" v="42" actId="478"/>
          <ac:spMkLst>
            <pc:docMk/>
            <pc:sldMk cId="1656666534" sldId="341"/>
            <ac:spMk id="5" creationId="{9E4F7EFF-CFF2-273D-E933-91029996551E}"/>
          </ac:spMkLst>
        </pc:spChg>
        <pc:spChg chg="mod">
          <ac:chgData name="Усыченко Медин" userId="e90cd61c-49b6-402a-986c-59281cd009c4" providerId="ADAL" clId="{5675446D-20CC-4F26-8C4A-9304B029776A}" dt="2025-02-07T07:51:40.621" v="88" actId="1076"/>
          <ac:spMkLst>
            <pc:docMk/>
            <pc:sldMk cId="1656666534" sldId="341"/>
            <ac:spMk id="7" creationId="{A2F466B1-7711-286B-0C6E-B67DCE86B753}"/>
          </ac:spMkLst>
        </pc:spChg>
        <pc:spChg chg="mod">
          <ac:chgData name="Усыченко Медин" userId="e90cd61c-49b6-402a-986c-59281cd009c4" providerId="ADAL" clId="{5675446D-20CC-4F26-8C4A-9304B029776A}" dt="2025-02-07T07:51:47.054" v="89" actId="403"/>
          <ac:spMkLst>
            <pc:docMk/>
            <pc:sldMk cId="1656666534" sldId="341"/>
            <ac:spMk id="12" creationId="{575EC32C-4825-22C5-DA5B-BD56C4AB5FB4}"/>
          </ac:spMkLst>
        </pc:spChg>
        <pc:picChg chg="mod">
          <ac:chgData name="Усыченко Медин" userId="e90cd61c-49b6-402a-986c-59281cd009c4" providerId="ADAL" clId="{5675446D-20CC-4F26-8C4A-9304B029776A}" dt="2025-02-07T11:05:46.048" v="618" actId="1076"/>
          <ac:picMkLst>
            <pc:docMk/>
            <pc:sldMk cId="1656666534" sldId="341"/>
            <ac:picMk id="6" creationId="{0CA7764D-C34C-5EEC-A11C-35A095DDF364}"/>
          </ac:picMkLst>
        </pc:picChg>
      </pc:sldChg>
      <pc:sldChg chg="delSp modSp">
        <pc:chgData name="Усыченко Медин" userId="e90cd61c-49b6-402a-986c-59281cd009c4" providerId="ADAL" clId="{5675446D-20CC-4F26-8C4A-9304B029776A}" dt="2025-02-07T10:22:49.781" v="356" actId="2711"/>
        <pc:sldMkLst>
          <pc:docMk/>
          <pc:sldMk cId="1377595802" sldId="342"/>
        </pc:sldMkLst>
        <pc:spChg chg="mod">
          <ac:chgData name="Усыченко Медин" userId="e90cd61c-49b6-402a-986c-59281cd009c4" providerId="ADAL" clId="{5675446D-20CC-4F26-8C4A-9304B029776A}" dt="2025-02-07T10:15:03.125" v="342" actId="14100"/>
          <ac:spMkLst>
            <pc:docMk/>
            <pc:sldMk cId="1377595802" sldId="342"/>
            <ac:spMk id="2" creationId="{C444E8D7-5D6A-FD6D-48D7-808A1E333A2C}"/>
          </ac:spMkLst>
        </pc:spChg>
        <pc:spChg chg="mod">
          <ac:chgData name="Усыченко Медин" userId="e90cd61c-49b6-402a-986c-59281cd009c4" providerId="ADAL" clId="{5675446D-20CC-4F26-8C4A-9304B029776A}" dt="2025-02-07T10:22:14.769" v="346" actId="2711"/>
          <ac:spMkLst>
            <pc:docMk/>
            <pc:sldMk cId="1377595802" sldId="342"/>
            <ac:spMk id="3" creationId="{2D6F6C43-7B21-8914-8CEE-FF21F954766B}"/>
          </ac:spMkLst>
        </pc:spChg>
        <pc:spChg chg="mod">
          <ac:chgData name="Усыченко Медин" userId="e90cd61c-49b6-402a-986c-59281cd009c4" providerId="ADAL" clId="{5675446D-20CC-4F26-8C4A-9304B029776A}" dt="2025-02-07T10:22:31.808" v="353" actId="6549"/>
          <ac:spMkLst>
            <pc:docMk/>
            <pc:sldMk cId="1377595802" sldId="342"/>
            <ac:spMk id="7" creationId="{BB946CB7-970B-B824-4435-482F39358154}"/>
          </ac:spMkLst>
        </pc:spChg>
        <pc:spChg chg="mod">
          <ac:chgData name="Усыченко Медин" userId="e90cd61c-49b6-402a-986c-59281cd009c4" providerId="ADAL" clId="{5675446D-20CC-4F26-8C4A-9304B029776A}" dt="2025-02-07T10:22:49.781" v="356" actId="2711"/>
          <ac:spMkLst>
            <pc:docMk/>
            <pc:sldMk cId="1377595802" sldId="342"/>
            <ac:spMk id="8" creationId="{E29D17C4-9D91-5EF0-439C-E0F096DCD471}"/>
          </ac:spMkLst>
        </pc:spChg>
        <pc:spChg chg="del">
          <ac:chgData name="Усыченко Медин" userId="e90cd61c-49b6-402a-986c-59281cd009c4" providerId="ADAL" clId="{5675446D-20CC-4F26-8C4A-9304B029776A}" dt="2025-02-07T10:22:17.169" v="347" actId="478"/>
          <ac:spMkLst>
            <pc:docMk/>
            <pc:sldMk cId="1377595802" sldId="342"/>
            <ac:spMk id="9" creationId="{71A11488-F838-1CF8-54A2-E82BCF1D84D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F5A0975E-91E7-46B4-8070-A2095CA7CF4C}" type="datetimeFigureOut">
              <a:rPr lang="uk-UA" smtClean="0"/>
              <a:t>07.02.2025</a:t>
            </a:fld>
            <a:endParaRPr lang="uk-UA"/>
          </a:p>
        </p:txBody>
      </p:sp>
      <p:sp>
        <p:nvSpPr>
          <p:cNvPr id="4" name="Місце для зображення 3"/>
          <p:cNvSpPr>
            <a:spLocks noGrp="1" noRot="1" noChangeAspect="1"/>
          </p:cNvSpPr>
          <p:nvPr>
            <p:ph type="sldImg" idx="2"/>
          </p:nvPr>
        </p:nvSpPr>
        <p:spPr>
          <a:xfrm>
            <a:off x="1144588" y="1243013"/>
            <a:ext cx="4471987" cy="3355975"/>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628E3AF6-09B4-4B9B-9C74-1B8037690FA2}" type="slidenum">
              <a:rPr lang="uk-UA" smtClean="0"/>
              <a:t>‹№›</a:t>
            </a:fld>
            <a:endParaRPr lang="uk-UA"/>
          </a:p>
        </p:txBody>
      </p:sp>
    </p:spTree>
    <p:extLst>
      <p:ext uri="{BB962C8B-B14F-4D97-AF65-F5344CB8AC3E}">
        <p14:creationId xmlns:p14="http://schemas.microsoft.com/office/powerpoint/2010/main" val="3493432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9B147A24-A97E-488F-841B-A109689F86D4}" type="datetimeFigureOut">
              <a:rPr lang="uk-UA" smtClean="0"/>
              <a:t>07.02.2025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2030292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B147A24-A97E-488F-841B-A109689F86D4}" type="datetimeFigureOut">
              <a:rPr lang="uk-UA" smtClean="0"/>
              <a:t>07.02.2025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1058012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B147A24-A97E-488F-841B-A109689F86D4}" type="datetimeFigureOut">
              <a:rPr lang="uk-UA" smtClean="0"/>
              <a:t>07.02.2025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3667949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B147A24-A97E-488F-841B-A109689F86D4}" type="datetimeFigureOut">
              <a:rPr lang="uk-UA" smtClean="0"/>
              <a:t>07.02.2025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2570515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9B147A24-A97E-488F-841B-A109689F86D4}" type="datetimeFigureOut">
              <a:rPr lang="uk-UA" smtClean="0"/>
              <a:t>07.02.2025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2859244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9B147A24-A97E-488F-841B-A109689F86D4}" type="datetimeFigureOut">
              <a:rPr lang="uk-UA" smtClean="0"/>
              <a:t>07.02.2025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3854604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Відредагуйте стиль зразка тексту</a:t>
            </a:r>
          </a:p>
        </p:txBody>
      </p:sp>
      <p:sp>
        <p:nvSpPr>
          <p:cNvPr id="4" name="Content Placeholder 3"/>
          <p:cNvSpPr>
            <a:spLocks noGrp="1"/>
          </p:cNvSpPr>
          <p:nvPr>
            <p:ph sz="half" idx="2"/>
          </p:nvPr>
        </p:nvSpPr>
        <p:spPr>
          <a:xfrm>
            <a:off x="629842" y="2505075"/>
            <a:ext cx="3868340" cy="368458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Відредагуйте стиль зразка тексту</a:t>
            </a:r>
          </a:p>
        </p:txBody>
      </p:sp>
      <p:sp>
        <p:nvSpPr>
          <p:cNvPr id="6" name="Content Placeholder 5"/>
          <p:cNvSpPr>
            <a:spLocks noGrp="1"/>
          </p:cNvSpPr>
          <p:nvPr>
            <p:ph sz="quarter" idx="4"/>
          </p:nvPr>
        </p:nvSpPr>
        <p:spPr>
          <a:xfrm>
            <a:off x="4629150" y="2505075"/>
            <a:ext cx="3887391" cy="368458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9B147A24-A97E-488F-841B-A109689F86D4}" type="datetimeFigureOut">
              <a:rPr lang="uk-UA" smtClean="0"/>
              <a:t>07.02.2025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2833240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9B147A24-A97E-488F-841B-A109689F86D4}" type="datetimeFigureOut">
              <a:rPr lang="uk-UA" smtClean="0"/>
              <a:t>07.02.2025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1985157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147A24-A97E-488F-841B-A109689F86D4}" type="datetimeFigureOut">
              <a:rPr lang="uk-UA" smtClean="0"/>
              <a:t>07.02.2025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330823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Відредагуйте стиль зразка тексту</a:t>
            </a:r>
          </a:p>
        </p:txBody>
      </p:sp>
      <p:sp>
        <p:nvSpPr>
          <p:cNvPr id="5" name="Date Placeholder 4"/>
          <p:cNvSpPr>
            <a:spLocks noGrp="1"/>
          </p:cNvSpPr>
          <p:nvPr>
            <p:ph type="dt" sz="half" idx="10"/>
          </p:nvPr>
        </p:nvSpPr>
        <p:spPr/>
        <p:txBody>
          <a:bodyPr/>
          <a:lstStyle/>
          <a:p>
            <a:fld id="{9B147A24-A97E-488F-841B-A109689F86D4}" type="datetimeFigureOut">
              <a:rPr lang="uk-UA" smtClean="0"/>
              <a:t>07.02.2025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2187776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Відредагуйте стиль зразка тексту</a:t>
            </a:r>
          </a:p>
        </p:txBody>
      </p:sp>
      <p:sp>
        <p:nvSpPr>
          <p:cNvPr id="5" name="Date Placeholder 4"/>
          <p:cNvSpPr>
            <a:spLocks noGrp="1"/>
          </p:cNvSpPr>
          <p:nvPr>
            <p:ph type="dt" sz="half" idx="10"/>
          </p:nvPr>
        </p:nvSpPr>
        <p:spPr/>
        <p:txBody>
          <a:bodyPr/>
          <a:lstStyle/>
          <a:p>
            <a:fld id="{9B147A24-A97E-488F-841B-A109689F86D4}" type="datetimeFigureOut">
              <a:rPr lang="uk-UA" smtClean="0"/>
              <a:t>07.02.2025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1614548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147A24-A97E-488F-841B-A109689F86D4}" type="datetimeFigureOut">
              <a:rPr lang="uk-UA" smtClean="0"/>
              <a:t>07.02.2025</a:t>
            </a:fld>
            <a:endParaRPr lang="uk-UA"/>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354161-685C-4C97-9717-A478D2972AF6}" type="slidenum">
              <a:rPr lang="uk-UA" smtClean="0"/>
              <a:t>‹№›</a:t>
            </a:fld>
            <a:endParaRPr lang="uk-UA"/>
          </a:p>
        </p:txBody>
      </p:sp>
    </p:spTree>
    <p:extLst>
      <p:ext uri="{BB962C8B-B14F-4D97-AF65-F5344CB8AC3E}">
        <p14:creationId xmlns:p14="http://schemas.microsoft.com/office/powerpoint/2010/main" val="2473243339"/>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C6C74167-0B27-4EBA-AEB2-14DD03629C8A}"/>
              </a:ext>
            </a:extLst>
          </p:cNvPr>
          <p:cNvSpPr>
            <a:spLocks noGrp="1"/>
          </p:cNvSpPr>
          <p:nvPr>
            <p:ph type="ctrTitle"/>
          </p:nvPr>
        </p:nvSpPr>
        <p:spPr>
          <a:xfrm>
            <a:off x="1003743" y="1280319"/>
            <a:ext cx="7453568" cy="4924055"/>
          </a:xfrm>
        </p:spPr>
        <p:txBody>
          <a:bodyPr anchor="ctr"/>
          <a:lstStyle/>
          <a:p>
            <a:pPr algn="ctr"/>
            <a:r>
              <a:rPr lang="uk-UA" sz="3600" b="1" i="1" dirty="0">
                <a:latin typeface="Times New Roman" panose="02020603050405020304" pitchFamily="18" charset="0"/>
                <a:cs typeface="Times New Roman" panose="02020603050405020304" pitchFamily="18" charset="0"/>
              </a:rPr>
              <a:t>Звіт з анкетування про якість викладання дисциплін кафедрами ОНМедУ</a:t>
            </a:r>
            <a:br>
              <a:rPr lang="uk-UA" sz="3600" b="1" i="1" dirty="0">
                <a:latin typeface="Times New Roman" panose="02020603050405020304" pitchFamily="18" charset="0"/>
                <a:cs typeface="Times New Roman" panose="02020603050405020304" pitchFamily="18" charset="0"/>
              </a:rPr>
            </a:br>
            <a:r>
              <a:rPr lang="uk-UA" sz="3600" b="1" i="1" dirty="0">
                <a:latin typeface="Times New Roman" panose="02020603050405020304" pitchFamily="18" charset="0"/>
                <a:cs typeface="Times New Roman" panose="02020603050405020304" pitchFamily="18" charset="0"/>
              </a:rPr>
              <a:t>202</a:t>
            </a:r>
            <a:r>
              <a:rPr lang="en-US" sz="3600" b="1" i="1" dirty="0">
                <a:latin typeface="Times New Roman" panose="02020603050405020304" pitchFamily="18" charset="0"/>
                <a:cs typeface="Times New Roman" panose="02020603050405020304" pitchFamily="18" charset="0"/>
              </a:rPr>
              <a:t>4</a:t>
            </a:r>
            <a:r>
              <a:rPr lang="uk-UA" sz="3600" b="1" i="1" dirty="0">
                <a:latin typeface="Times New Roman" panose="02020603050405020304" pitchFamily="18" charset="0"/>
                <a:cs typeface="Times New Roman" panose="02020603050405020304" pitchFamily="18" charset="0"/>
              </a:rPr>
              <a:t>-202</a:t>
            </a:r>
            <a:r>
              <a:rPr lang="en-US" sz="3600" b="1" i="1" dirty="0">
                <a:latin typeface="Times New Roman" panose="02020603050405020304" pitchFamily="18" charset="0"/>
                <a:cs typeface="Times New Roman" panose="02020603050405020304" pitchFamily="18" charset="0"/>
              </a:rPr>
              <a:t>5</a:t>
            </a:r>
            <a:r>
              <a:rPr lang="uk-UA" sz="3600" b="1" i="1" dirty="0">
                <a:latin typeface="Times New Roman" panose="02020603050405020304" pitchFamily="18" charset="0"/>
                <a:cs typeface="Times New Roman" panose="02020603050405020304" pitchFamily="18" charset="0"/>
              </a:rPr>
              <a:t> </a:t>
            </a:r>
            <a:r>
              <a:rPr lang="uk-UA" sz="3600" b="1" i="1" dirty="0" err="1">
                <a:latin typeface="Times New Roman" panose="02020603050405020304" pitchFamily="18" charset="0"/>
                <a:cs typeface="Times New Roman" panose="02020603050405020304" pitchFamily="18" charset="0"/>
              </a:rPr>
              <a:t>н.р</a:t>
            </a:r>
            <a:r>
              <a:rPr lang="uk-UA" sz="3600" b="1" i="1" dirty="0">
                <a:latin typeface="Times New Roman" panose="02020603050405020304" pitchFamily="18" charset="0"/>
                <a:cs typeface="Times New Roman" panose="02020603050405020304" pitchFamily="18" charset="0"/>
              </a:rPr>
              <a:t>.</a:t>
            </a:r>
            <a:br>
              <a:rPr lang="uk-UA" sz="3600" b="1" i="1" dirty="0">
                <a:latin typeface="Times New Roman" panose="02020603050405020304" pitchFamily="18" charset="0"/>
                <a:cs typeface="Times New Roman" panose="02020603050405020304" pitchFamily="18" charset="0"/>
              </a:rPr>
            </a:br>
            <a:br>
              <a:rPr lang="uk-UA" sz="3600" b="1" i="1" dirty="0">
                <a:latin typeface="Times New Roman" panose="02020603050405020304" pitchFamily="18" charset="0"/>
                <a:cs typeface="Times New Roman" panose="02020603050405020304" pitchFamily="18" charset="0"/>
              </a:rPr>
            </a:br>
            <a:r>
              <a:rPr lang="uk-UA" sz="3600" b="1" i="1" dirty="0">
                <a:solidFill>
                  <a:srgbClr val="FF0000"/>
                </a:solidFill>
                <a:latin typeface="Times New Roman" panose="02020603050405020304" pitchFamily="18" charset="0"/>
                <a:cs typeface="Times New Roman" panose="02020603050405020304" pitchFamily="18" charset="0"/>
              </a:rPr>
              <a:t>осінній семестр</a:t>
            </a:r>
            <a:br>
              <a:rPr lang="en-US" sz="3600" b="1" i="1" dirty="0">
                <a:latin typeface="Times New Roman" panose="02020603050405020304" pitchFamily="18" charset="0"/>
                <a:cs typeface="Times New Roman" panose="02020603050405020304" pitchFamily="18" charset="0"/>
              </a:rPr>
            </a:br>
            <a:r>
              <a:rPr lang="uk-UA" sz="3600" b="1" i="1" dirty="0">
                <a:latin typeface="Times New Roman" panose="02020603050405020304" pitchFamily="18" charset="0"/>
                <a:cs typeface="Times New Roman" panose="02020603050405020304" pitchFamily="18" charset="0"/>
              </a:rPr>
              <a:t>ОПП «ФАРМАЦІЯ»</a:t>
            </a:r>
          </a:p>
        </p:txBody>
      </p:sp>
      <p:pic>
        <p:nvPicPr>
          <p:cNvPr id="3" name="Рисунок 2">
            <a:extLst>
              <a:ext uri="{FF2B5EF4-FFF2-40B4-BE49-F238E27FC236}">
                <a16:creationId xmlns:a16="http://schemas.microsoft.com/office/drawing/2014/main" id="{1A483D50-0EC0-4246-8262-BEAAE13B5E28}"/>
              </a:ext>
            </a:extLst>
          </p:cNvPr>
          <p:cNvPicPr>
            <a:picLocks noChangeAspect="1"/>
          </p:cNvPicPr>
          <p:nvPr/>
        </p:nvPicPr>
        <p:blipFill>
          <a:blip r:embed="rId2"/>
          <a:stretch>
            <a:fillRect/>
          </a:stretch>
        </p:blipFill>
        <p:spPr>
          <a:xfrm>
            <a:off x="216309" y="275303"/>
            <a:ext cx="1614196" cy="1892049"/>
          </a:xfrm>
          <a:prstGeom prst="rect">
            <a:avLst/>
          </a:prstGeom>
        </p:spPr>
      </p:pic>
    </p:spTree>
    <p:extLst>
      <p:ext uri="{BB962C8B-B14F-4D97-AF65-F5344CB8AC3E}">
        <p14:creationId xmlns:p14="http://schemas.microsoft.com/office/powerpoint/2010/main" val="1184774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A8A1C-B128-969B-9118-37B36C5DA0D4}"/>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CDD97A7D-3902-5A85-8506-D4FE7C1DA3B7}"/>
              </a:ext>
            </a:extLst>
          </p:cNvPr>
          <p:cNvSpPr>
            <a:spLocks noGrp="1"/>
          </p:cNvSpPr>
          <p:nvPr>
            <p:ph type="title"/>
          </p:nvPr>
        </p:nvSpPr>
        <p:spPr>
          <a:xfrm>
            <a:off x="985521" y="96904"/>
            <a:ext cx="8002143" cy="888429"/>
          </a:xfrm>
        </p:spPr>
        <p:txBody>
          <a:bodyPr>
            <a:noAutofit/>
          </a:bodyPr>
          <a:lstStyle/>
          <a:p>
            <a:pPr algn="ctr"/>
            <a:r>
              <a:rPr lang="uk-UA" sz="3200" b="1" dirty="0">
                <a:latin typeface="Times New Roman" panose="02020603050405020304" pitchFamily="18" charset="0"/>
                <a:cs typeface="Times New Roman" panose="02020603050405020304" pitchFamily="18" charset="0"/>
              </a:rPr>
              <a:t>Кафедра організації та економіки  фармації з післядипломною підготовкою</a:t>
            </a:r>
          </a:p>
        </p:txBody>
      </p:sp>
      <p:sp>
        <p:nvSpPr>
          <p:cNvPr id="3" name="Місце для вмісту 2">
            <a:extLst>
              <a:ext uri="{FF2B5EF4-FFF2-40B4-BE49-F238E27FC236}">
                <a16:creationId xmlns:a16="http://schemas.microsoft.com/office/drawing/2014/main" id="{A0F9AE65-58C6-BA99-9424-D068DF5A91D8}"/>
              </a:ext>
            </a:extLst>
          </p:cNvPr>
          <p:cNvSpPr>
            <a:spLocks noGrp="1"/>
          </p:cNvSpPr>
          <p:nvPr>
            <p:ph idx="1"/>
          </p:nvPr>
        </p:nvSpPr>
        <p:spPr>
          <a:xfrm>
            <a:off x="246458" y="1191026"/>
            <a:ext cx="4390759" cy="5262709"/>
          </a:xfrm>
        </p:spPr>
        <p:txBody>
          <a:bodyPr>
            <a:noAutofit/>
          </a:bodyPr>
          <a:lstStyle/>
          <a:p>
            <a:pPr marL="0" indent="0" algn="ctr">
              <a:lnSpc>
                <a:spcPct val="70000"/>
              </a:lnSpc>
              <a:spcBef>
                <a:spcPts val="0"/>
              </a:spcBef>
              <a:buNone/>
            </a:pPr>
            <a:r>
              <a:rPr lang="uk-UA" sz="1800" b="1" u="sng" dirty="0">
                <a:latin typeface="Times New Roman" panose="02020603050405020304" pitchFamily="18" charset="0"/>
                <a:cs typeface="Times New Roman" panose="02020603050405020304" pitchFamily="18" charset="0"/>
              </a:rPr>
              <a:t>Дисципліни І семестру:</a:t>
            </a:r>
          </a:p>
          <a:p>
            <a:pPr>
              <a:lnSpc>
                <a:spcPct val="70000"/>
              </a:lnSpc>
              <a:spcBef>
                <a:spcPts val="0"/>
              </a:spcBef>
            </a:pPr>
            <a:r>
              <a:rPr lang="uk-UA" sz="1800" dirty="0">
                <a:latin typeface="Times New Roman" panose="02020603050405020304" pitchFamily="18" charset="0"/>
                <a:cs typeface="Times New Roman" panose="02020603050405020304" pitchFamily="18" charset="0"/>
              </a:rPr>
              <a:t>Вступ у фармацію</a:t>
            </a:r>
          </a:p>
          <a:p>
            <a:pPr>
              <a:lnSpc>
                <a:spcPct val="70000"/>
              </a:lnSpc>
              <a:spcBef>
                <a:spcPts val="0"/>
              </a:spcBef>
            </a:pPr>
            <a:r>
              <a:rPr lang="uk-UA" sz="1800" dirty="0">
                <a:latin typeface="Times New Roman" panose="02020603050405020304" pitchFamily="18" charset="0"/>
                <a:cs typeface="Times New Roman" panose="02020603050405020304" pitchFamily="18" charset="0"/>
              </a:rPr>
              <a:t>Фармацевтичне право та законодавство</a:t>
            </a:r>
          </a:p>
          <a:p>
            <a:pPr>
              <a:lnSpc>
                <a:spcPct val="70000"/>
              </a:lnSpc>
              <a:spcBef>
                <a:spcPts val="0"/>
              </a:spcBef>
            </a:pPr>
            <a:r>
              <a:rPr lang="uk-UA" sz="1800" dirty="0">
                <a:latin typeface="Times New Roman" panose="02020603050405020304" pitchFamily="18" charset="0"/>
                <a:cs typeface="Times New Roman" panose="02020603050405020304" pitchFamily="18" charset="0"/>
              </a:rPr>
              <a:t>Організація та економіка фармації</a:t>
            </a:r>
          </a:p>
          <a:p>
            <a:pPr>
              <a:lnSpc>
                <a:spcPct val="70000"/>
              </a:lnSpc>
              <a:spcBef>
                <a:spcPts val="0"/>
              </a:spcBef>
            </a:pPr>
            <a:r>
              <a:rPr lang="uk-UA" sz="1800" dirty="0">
                <a:latin typeface="Times New Roman" panose="02020603050405020304" pitchFamily="18" charset="0"/>
                <a:cs typeface="Times New Roman" panose="02020603050405020304" pitchFamily="18" charset="0"/>
              </a:rPr>
              <a:t>Фармацевтичне та медичне товарознавство</a:t>
            </a:r>
          </a:p>
          <a:p>
            <a:pPr>
              <a:lnSpc>
                <a:spcPct val="70000"/>
              </a:lnSpc>
              <a:spcBef>
                <a:spcPts val="0"/>
              </a:spcBef>
            </a:pPr>
            <a:r>
              <a:rPr lang="uk-UA" sz="1800" dirty="0" err="1">
                <a:latin typeface="Times New Roman" panose="02020603050405020304" pitchFamily="18" charset="0"/>
                <a:cs typeface="Times New Roman" panose="02020603050405020304" pitchFamily="18" charset="0"/>
              </a:rPr>
              <a:t>Фармакоекономіка</a:t>
            </a:r>
            <a:endParaRPr lang="uk-UA" sz="1800" dirty="0">
              <a:latin typeface="Times New Roman" panose="02020603050405020304" pitchFamily="18" charset="0"/>
              <a:cs typeface="Times New Roman" panose="02020603050405020304" pitchFamily="18" charset="0"/>
            </a:endParaRPr>
          </a:p>
          <a:p>
            <a:pPr>
              <a:lnSpc>
                <a:spcPct val="70000"/>
              </a:lnSpc>
              <a:spcBef>
                <a:spcPts val="0"/>
              </a:spcBef>
            </a:pPr>
            <a:r>
              <a:rPr lang="uk-UA" sz="1800" dirty="0">
                <a:latin typeface="Times New Roman" panose="02020603050405020304" pitchFamily="18" charset="0"/>
                <a:cs typeface="Times New Roman" panose="02020603050405020304" pitchFamily="18" charset="0"/>
              </a:rPr>
              <a:t>Охорона праці в галузі</a:t>
            </a:r>
          </a:p>
          <a:p>
            <a:pPr>
              <a:lnSpc>
                <a:spcPct val="70000"/>
              </a:lnSpc>
              <a:spcBef>
                <a:spcPts val="0"/>
              </a:spcBef>
            </a:pPr>
            <a:r>
              <a:rPr lang="uk-UA" sz="1800" dirty="0">
                <a:latin typeface="Times New Roman" panose="02020603050405020304" pitchFamily="18" charset="0"/>
                <a:cs typeface="Times New Roman" panose="02020603050405020304" pitchFamily="18" charset="0"/>
              </a:rPr>
              <a:t>Фармацевтичний менеджмент та маркетинг</a:t>
            </a:r>
          </a:p>
          <a:p>
            <a:pPr>
              <a:lnSpc>
                <a:spcPct val="70000"/>
              </a:lnSpc>
              <a:spcBef>
                <a:spcPts val="0"/>
              </a:spcBef>
            </a:pPr>
            <a:r>
              <a:rPr lang="uk-UA" sz="1800" dirty="0">
                <a:latin typeface="Times New Roman" panose="02020603050405020304" pitchFamily="18" charset="0"/>
                <a:cs typeface="Times New Roman" panose="02020603050405020304" pitchFamily="18" charset="0"/>
              </a:rPr>
              <a:t>Методологія наукових досліджень</a:t>
            </a:r>
          </a:p>
          <a:p>
            <a:pPr>
              <a:lnSpc>
                <a:spcPct val="70000"/>
              </a:lnSpc>
              <a:spcBef>
                <a:spcPts val="0"/>
              </a:spcBef>
            </a:pPr>
            <a:r>
              <a:rPr lang="uk-UA" sz="1800" dirty="0">
                <a:latin typeface="Times New Roman" panose="02020603050405020304" pitchFamily="18" charset="0"/>
                <a:cs typeface="Times New Roman" panose="02020603050405020304" pitchFamily="18" charset="0"/>
              </a:rPr>
              <a:t>Соціальна фармація (з/о) </a:t>
            </a:r>
          </a:p>
          <a:p>
            <a:pPr>
              <a:lnSpc>
                <a:spcPct val="70000"/>
              </a:lnSpc>
              <a:spcBef>
                <a:spcPts val="0"/>
              </a:spcBef>
            </a:pPr>
            <a:r>
              <a:rPr lang="uk-UA" sz="1800" dirty="0" err="1">
                <a:latin typeface="Times New Roman" panose="02020603050405020304" pitchFamily="18" charset="0"/>
                <a:cs typeface="Times New Roman" panose="02020603050405020304" pitchFamily="18" charset="0"/>
              </a:rPr>
              <a:t>ВК</a:t>
            </a:r>
            <a:r>
              <a:rPr lang="uk-UA" sz="1800" dirty="0">
                <a:latin typeface="Times New Roman" panose="02020603050405020304" pitchFamily="18" charset="0"/>
                <a:cs typeface="Times New Roman" panose="02020603050405020304" pitchFamily="18" charset="0"/>
              </a:rPr>
              <a:t> «Інтелектуальній бізнес та інноваційні розвиток»</a:t>
            </a:r>
          </a:p>
          <a:p>
            <a:pPr>
              <a:lnSpc>
                <a:spcPct val="70000"/>
              </a:lnSpc>
              <a:spcBef>
                <a:spcPts val="0"/>
              </a:spcBef>
            </a:pPr>
            <a:r>
              <a:rPr lang="uk-UA" sz="1800" dirty="0" err="1">
                <a:latin typeface="Times New Roman" panose="02020603050405020304" pitchFamily="18" charset="0"/>
                <a:cs typeface="Times New Roman" panose="02020603050405020304" pitchFamily="18" charset="0"/>
              </a:rPr>
              <a:t>ВК</a:t>
            </a:r>
            <a:r>
              <a:rPr lang="uk-UA" sz="1800" dirty="0">
                <a:latin typeface="Times New Roman" panose="02020603050405020304" pitchFamily="18" charset="0"/>
                <a:cs typeface="Times New Roman" panose="02020603050405020304" pitchFamily="18" charset="0"/>
              </a:rPr>
              <a:t> «Міжнародний маркетинг у фармації»</a:t>
            </a:r>
          </a:p>
          <a:p>
            <a:pPr>
              <a:lnSpc>
                <a:spcPct val="70000"/>
              </a:lnSpc>
              <a:spcBef>
                <a:spcPts val="0"/>
              </a:spcBef>
            </a:pPr>
            <a:r>
              <a:rPr lang="uk-UA" sz="1800" dirty="0" err="1">
                <a:latin typeface="Times New Roman" panose="02020603050405020304" pitchFamily="18" charset="0"/>
                <a:cs typeface="Times New Roman" panose="02020603050405020304" pitchFamily="18" charset="0"/>
              </a:rPr>
              <a:t>ВК</a:t>
            </a:r>
            <a:r>
              <a:rPr lang="uk-UA" sz="1800" dirty="0">
                <a:latin typeface="Times New Roman" panose="02020603050405020304" pitchFamily="18" charset="0"/>
                <a:cs typeface="Times New Roman" panose="02020603050405020304" pitchFamily="18" charset="0"/>
              </a:rPr>
              <a:t> «Оцінка медичних технологій»</a:t>
            </a:r>
          </a:p>
          <a:p>
            <a:pPr>
              <a:lnSpc>
                <a:spcPct val="70000"/>
              </a:lnSpc>
              <a:spcBef>
                <a:spcPts val="0"/>
              </a:spcBef>
            </a:pPr>
            <a:r>
              <a:rPr lang="uk-UA" sz="1800" dirty="0" err="1">
                <a:latin typeface="Times New Roman" panose="02020603050405020304" pitchFamily="18" charset="0"/>
                <a:cs typeface="Times New Roman" panose="02020603050405020304" pitchFamily="18" charset="0"/>
              </a:rPr>
              <a:t>ВК</a:t>
            </a:r>
            <a:r>
              <a:rPr lang="uk-UA" sz="1800" dirty="0">
                <a:latin typeface="Times New Roman" panose="02020603050405020304" pitchFamily="18" charset="0"/>
                <a:cs typeface="Times New Roman" panose="02020603050405020304" pitchFamily="18" charset="0"/>
              </a:rPr>
              <a:t> «Організація та економіка фармацевтичного бізнесу»</a:t>
            </a:r>
          </a:p>
          <a:p>
            <a:pPr>
              <a:lnSpc>
                <a:spcPct val="70000"/>
              </a:lnSpc>
              <a:spcBef>
                <a:spcPts val="0"/>
              </a:spcBef>
            </a:pPr>
            <a:r>
              <a:rPr lang="uk-UA" sz="1800" dirty="0" err="1">
                <a:latin typeface="Times New Roman" panose="02020603050405020304" pitchFamily="18" charset="0"/>
                <a:cs typeface="Times New Roman" panose="02020603050405020304" pitchFamily="18" charset="0"/>
              </a:rPr>
              <a:t>ВК</a:t>
            </a:r>
            <a:r>
              <a:rPr lang="uk-UA" sz="1800" dirty="0">
                <a:latin typeface="Times New Roman" panose="02020603050405020304" pitchFamily="18" charset="0"/>
                <a:cs typeface="Times New Roman" panose="02020603050405020304" pitchFamily="18" charset="0"/>
              </a:rPr>
              <a:t> «Управління ризиками у фармацевтичному бізнесі» (з/о)</a:t>
            </a:r>
          </a:p>
          <a:p>
            <a:pPr>
              <a:lnSpc>
                <a:spcPct val="70000"/>
              </a:lnSpc>
              <a:spcBef>
                <a:spcPts val="0"/>
              </a:spcBef>
            </a:pPr>
            <a:r>
              <a:rPr lang="uk-UA" sz="1800" dirty="0" err="1">
                <a:latin typeface="Times New Roman" panose="02020603050405020304" pitchFamily="18" charset="0"/>
                <a:cs typeface="Times New Roman" panose="02020603050405020304" pitchFamily="18" charset="0"/>
              </a:rPr>
              <a:t>ВК</a:t>
            </a:r>
            <a:r>
              <a:rPr lang="uk-UA" sz="1800" dirty="0">
                <a:latin typeface="Times New Roman" panose="02020603050405020304" pitchFamily="18" charset="0"/>
                <a:cs typeface="Times New Roman" panose="02020603050405020304" pitchFamily="18" charset="0"/>
              </a:rPr>
              <a:t> «Маркетингові дослідження у фармації» (з/о)</a:t>
            </a:r>
          </a:p>
          <a:p>
            <a:pPr>
              <a:lnSpc>
                <a:spcPct val="70000"/>
              </a:lnSpc>
              <a:spcBef>
                <a:spcPts val="0"/>
              </a:spcBef>
            </a:pPr>
            <a:r>
              <a:rPr lang="uk-UA" sz="1800" dirty="0" err="1">
                <a:latin typeface="Times New Roman" panose="02020603050405020304" pitchFamily="18" charset="0"/>
                <a:cs typeface="Times New Roman" panose="02020603050405020304" pitchFamily="18" charset="0"/>
              </a:rPr>
              <a:t>ВК</a:t>
            </a:r>
            <a:r>
              <a:rPr lang="uk-UA" sz="1800" dirty="0">
                <a:latin typeface="Times New Roman" panose="02020603050405020304" pitchFamily="18" charset="0"/>
                <a:cs typeface="Times New Roman" panose="02020603050405020304" pitchFamily="18" charset="0"/>
              </a:rPr>
              <a:t> «Оцінка медичних технологій» (з/о)</a:t>
            </a:r>
          </a:p>
          <a:p>
            <a:pPr>
              <a:lnSpc>
                <a:spcPct val="70000"/>
              </a:lnSpc>
              <a:spcBef>
                <a:spcPts val="0"/>
              </a:spcBef>
            </a:pPr>
            <a:r>
              <a:rPr lang="uk-UA" sz="1800" dirty="0" err="1">
                <a:latin typeface="Times New Roman" panose="02020603050405020304" pitchFamily="18" charset="0"/>
                <a:cs typeface="Times New Roman" panose="02020603050405020304" pitchFamily="18" charset="0"/>
              </a:rPr>
              <a:t>ВК</a:t>
            </a:r>
            <a:r>
              <a:rPr lang="uk-UA" sz="1800" dirty="0">
                <a:latin typeface="Times New Roman" panose="02020603050405020304" pitchFamily="18" charset="0"/>
                <a:cs typeface="Times New Roman" panose="02020603050405020304" pitchFamily="18" charset="0"/>
              </a:rPr>
              <a:t> «Управління персоналом та трудове право»</a:t>
            </a:r>
          </a:p>
          <a:p>
            <a:endParaRPr lang="ru-RU" sz="1600" dirty="0">
              <a:cs typeface="Calibri Light" panose="020F0302020204030204" pitchFamily="34" charset="0"/>
            </a:endParaRPr>
          </a:p>
          <a:p>
            <a:endParaRPr lang="ru-RU" sz="1600" dirty="0">
              <a:cs typeface="Calibri Light" panose="020F0302020204030204" pitchFamily="34" charset="0"/>
            </a:endParaRPr>
          </a:p>
          <a:p>
            <a:endParaRPr lang="ru-RU" sz="1600" dirty="0">
              <a:cs typeface="Calibri Light" panose="020F0302020204030204" pitchFamily="34" charset="0"/>
            </a:endParaRPr>
          </a:p>
          <a:p>
            <a:endParaRPr lang="ru-RU" sz="1600" dirty="0">
              <a:cs typeface="Calibri Light" panose="020F0302020204030204" pitchFamily="34" charset="0"/>
            </a:endParaRPr>
          </a:p>
          <a:p>
            <a:endParaRPr lang="ru-RU" sz="1600" dirty="0">
              <a:cs typeface="Calibri Light" panose="020F0302020204030204" pitchFamily="34" charset="0"/>
            </a:endParaRPr>
          </a:p>
          <a:p>
            <a:endParaRPr lang="ru-RU" sz="1600" dirty="0">
              <a:cs typeface="Calibri Light" panose="020F0302020204030204" pitchFamily="34" charset="0"/>
            </a:endParaRPr>
          </a:p>
          <a:p>
            <a:endParaRPr lang="ru-RU" sz="1600" dirty="0">
              <a:cs typeface="Calibri Light" panose="020F0302020204030204" pitchFamily="34" charset="0"/>
            </a:endParaRPr>
          </a:p>
          <a:p>
            <a:endParaRPr lang="ru-RU" sz="1600" dirty="0">
              <a:cs typeface="Calibri Light" panose="020F0302020204030204" pitchFamily="34" charset="0"/>
            </a:endParaRPr>
          </a:p>
        </p:txBody>
      </p:sp>
      <p:pic>
        <p:nvPicPr>
          <p:cNvPr id="6" name="Рисунок 5">
            <a:extLst>
              <a:ext uri="{FF2B5EF4-FFF2-40B4-BE49-F238E27FC236}">
                <a16:creationId xmlns:a16="http://schemas.microsoft.com/office/drawing/2014/main" id="{42B9FBC8-1270-870C-7D8D-3C08C598697E}"/>
              </a:ext>
            </a:extLst>
          </p:cNvPr>
          <p:cNvPicPr>
            <a:picLocks noChangeAspect="1"/>
          </p:cNvPicPr>
          <p:nvPr/>
        </p:nvPicPr>
        <p:blipFill>
          <a:blip r:embed="rId2"/>
          <a:stretch>
            <a:fillRect/>
          </a:stretch>
        </p:blipFill>
        <p:spPr>
          <a:xfrm>
            <a:off x="278256" y="123402"/>
            <a:ext cx="682625" cy="800126"/>
          </a:xfrm>
          <a:prstGeom prst="rect">
            <a:avLst/>
          </a:prstGeom>
        </p:spPr>
      </p:pic>
      <p:sp>
        <p:nvSpPr>
          <p:cNvPr id="7" name="TextBox 6">
            <a:extLst>
              <a:ext uri="{FF2B5EF4-FFF2-40B4-BE49-F238E27FC236}">
                <a16:creationId xmlns:a16="http://schemas.microsoft.com/office/drawing/2014/main" id="{833410F8-73F5-2140-C8D7-3DD602AF51B7}"/>
              </a:ext>
            </a:extLst>
          </p:cNvPr>
          <p:cNvSpPr txBox="1"/>
          <p:nvPr/>
        </p:nvSpPr>
        <p:spPr>
          <a:xfrm>
            <a:off x="412625" y="6391930"/>
            <a:ext cx="3220064" cy="369332"/>
          </a:xfrm>
          <a:prstGeom prst="rect">
            <a:avLst/>
          </a:prstGeom>
          <a:noFill/>
        </p:spPr>
        <p:txBody>
          <a:bodyPr wrap="square">
            <a:spAutoFit/>
          </a:bodyPr>
          <a:lstStyle/>
          <a:p>
            <a:r>
              <a:rPr lang="ru-RU" b="1" dirty="0" err="1"/>
              <a:t>Кількість</a:t>
            </a:r>
            <a:r>
              <a:rPr lang="ru-RU" b="1" dirty="0"/>
              <a:t> </a:t>
            </a:r>
            <a:r>
              <a:rPr lang="ru-RU" b="1" dirty="0" err="1"/>
              <a:t>респондентів</a:t>
            </a:r>
            <a:r>
              <a:rPr lang="ru-RU" b="1" dirty="0"/>
              <a:t> - 8</a:t>
            </a:r>
            <a:endParaRPr lang="ru-UA" b="1" dirty="0">
              <a:highlight>
                <a:srgbClr val="FFFF00"/>
              </a:highlight>
            </a:endParaRPr>
          </a:p>
        </p:txBody>
      </p:sp>
      <p:sp>
        <p:nvSpPr>
          <p:cNvPr id="9" name="TextBox 8">
            <a:extLst>
              <a:ext uri="{FF2B5EF4-FFF2-40B4-BE49-F238E27FC236}">
                <a16:creationId xmlns:a16="http://schemas.microsoft.com/office/drawing/2014/main" id="{0F2427CF-9748-AA73-0D1D-2C4B77CE6B6C}"/>
              </a:ext>
            </a:extLst>
          </p:cNvPr>
          <p:cNvSpPr txBox="1"/>
          <p:nvPr/>
        </p:nvSpPr>
        <p:spPr>
          <a:xfrm>
            <a:off x="4572000" y="1105753"/>
            <a:ext cx="4497929" cy="4829014"/>
          </a:xfrm>
          <a:prstGeom prst="rect">
            <a:avLst/>
          </a:prstGeom>
          <a:noFill/>
        </p:spPr>
        <p:txBody>
          <a:bodyPr wrap="square">
            <a:spAutoFit/>
          </a:bodyPr>
          <a:lstStyle/>
          <a:p>
            <a:pPr>
              <a:lnSpc>
                <a:spcPct val="90000"/>
              </a:lnSpc>
            </a:pPr>
            <a:endParaRPr lang="ru-RU" b="1" dirty="0"/>
          </a:p>
          <a:p>
            <a:pPr>
              <a:lnSpc>
                <a:spcPct val="90000"/>
              </a:lnSpc>
            </a:pPr>
            <a:r>
              <a:rPr lang="ru-RU" b="1" dirty="0"/>
              <a:t>     </a:t>
            </a:r>
            <a:r>
              <a:rPr lang="uk-UA" b="1" dirty="0">
                <a:latin typeface="Times New Roman" panose="02020603050405020304" pitchFamily="18" charset="0"/>
                <a:cs typeface="Times New Roman" panose="02020603050405020304" pitchFamily="18" charset="0"/>
              </a:rPr>
              <a:t>ОЦІНКА НАВЧАЛЬНОГО ПРОЦЕСУ </a:t>
            </a:r>
          </a:p>
          <a:p>
            <a:pPr marL="285750" indent="-109538">
              <a:lnSpc>
                <a:spcPct val="90000"/>
              </a:lnSpc>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Значна частина респондентів висловила задоволеність дисципліною та кафедрою, використовуючи фрази «все супер», «все чудово», «все добре», що свідчить про високий рівень задоволеності навчанням.</a:t>
            </a:r>
          </a:p>
          <a:p>
            <a:pPr marL="285750" indent="-109538">
              <a:lnSpc>
                <a:spcPct val="90000"/>
              </a:lnSpc>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Декілька здобувачів висловили побажання щодо розширення практичної роботи, зокрема роботи в аптеці  </a:t>
            </a:r>
          </a:p>
          <a:p>
            <a:pPr marL="285750" indent="-109538">
              <a:lnSpc>
                <a:spcPct val="90000"/>
              </a:lnSpc>
            </a:pPr>
            <a:r>
              <a:rPr lang="uk-UA" b="1" dirty="0">
                <a:latin typeface="Times New Roman" panose="02020603050405020304" pitchFamily="18" charset="0"/>
                <a:cs typeface="Times New Roman" panose="02020603050405020304" pitchFamily="18" charset="0"/>
              </a:rPr>
              <a:t>      </a:t>
            </a:r>
          </a:p>
          <a:p>
            <a:pPr marL="285750" indent="-109538">
              <a:lnSpc>
                <a:spcPct val="90000"/>
              </a:lnSpc>
            </a:pPr>
            <a:r>
              <a:rPr lang="uk-UA" b="1" dirty="0">
                <a:latin typeface="Times New Roman" panose="02020603050405020304" pitchFamily="18" charset="0"/>
                <a:cs typeface="Times New Roman" panose="02020603050405020304" pitchFamily="18" charset="0"/>
              </a:rPr>
              <a:t>	ВИСНОВОК </a:t>
            </a:r>
          </a:p>
          <a:p>
            <a:pPr marL="285750" indent="-109538">
              <a:lnSpc>
                <a:spcPct val="90000"/>
              </a:lnSpc>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Анкетування показало високий рівень задоволеності здобувачів викладанням та організацією навчального процесу. Практично всі відгуки позитивні. </a:t>
            </a:r>
          </a:p>
          <a:p>
            <a:pPr marL="285750" indent="-109538">
              <a:lnSpc>
                <a:spcPct val="90000"/>
              </a:lnSpc>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Основне побажання – більше практичної роботи в аптеці</a:t>
            </a:r>
          </a:p>
        </p:txBody>
      </p:sp>
    </p:spTree>
    <p:extLst>
      <p:ext uri="{BB962C8B-B14F-4D97-AF65-F5344CB8AC3E}">
        <p14:creationId xmlns:p14="http://schemas.microsoft.com/office/powerpoint/2010/main" val="2898017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169723-226F-BFE8-8849-298069676C7F}"/>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956305-F2E9-8835-A35E-4CEF6345211C}"/>
              </a:ext>
            </a:extLst>
          </p:cNvPr>
          <p:cNvSpPr>
            <a:spLocks noGrp="1"/>
          </p:cNvSpPr>
          <p:nvPr>
            <p:ph type="title"/>
          </p:nvPr>
        </p:nvSpPr>
        <p:spPr>
          <a:xfrm>
            <a:off x="1674427" y="127800"/>
            <a:ext cx="6282813" cy="642676"/>
          </a:xfrm>
        </p:spPr>
        <p:txBody>
          <a:bodyPr>
            <a:normAutofit/>
          </a:bodyPr>
          <a:lstStyle/>
          <a:p>
            <a:pPr algn="ctr"/>
            <a:r>
              <a:rPr lang="uk-UA" sz="3200" b="1" dirty="0">
                <a:latin typeface="Times New Roman" panose="02020603050405020304" pitchFamily="18" charset="0"/>
                <a:cs typeface="Times New Roman" panose="02020603050405020304" pitchFamily="18" charset="0"/>
              </a:rPr>
              <a:t>Кафедра суспільних наук</a:t>
            </a:r>
          </a:p>
        </p:txBody>
      </p:sp>
      <p:pic>
        <p:nvPicPr>
          <p:cNvPr id="6" name="Рисунок 5">
            <a:extLst>
              <a:ext uri="{FF2B5EF4-FFF2-40B4-BE49-F238E27FC236}">
                <a16:creationId xmlns:a16="http://schemas.microsoft.com/office/drawing/2014/main" id="{79066FB0-80F0-0A76-B60A-9B784168615B}"/>
              </a:ext>
            </a:extLst>
          </p:cNvPr>
          <p:cNvPicPr>
            <a:picLocks noChangeAspect="1"/>
          </p:cNvPicPr>
          <p:nvPr/>
        </p:nvPicPr>
        <p:blipFill>
          <a:blip r:embed="rId2"/>
          <a:stretch>
            <a:fillRect/>
          </a:stretch>
        </p:blipFill>
        <p:spPr>
          <a:xfrm>
            <a:off x="991802" y="137635"/>
            <a:ext cx="682625" cy="800126"/>
          </a:xfrm>
          <a:prstGeom prst="rect">
            <a:avLst/>
          </a:prstGeom>
        </p:spPr>
      </p:pic>
      <p:sp>
        <p:nvSpPr>
          <p:cNvPr id="7" name="TextBox 6">
            <a:extLst>
              <a:ext uri="{FF2B5EF4-FFF2-40B4-BE49-F238E27FC236}">
                <a16:creationId xmlns:a16="http://schemas.microsoft.com/office/drawing/2014/main" id="{0004F32A-5FE8-1816-9636-AE69EA73AF8A}"/>
              </a:ext>
            </a:extLst>
          </p:cNvPr>
          <p:cNvSpPr txBox="1"/>
          <p:nvPr/>
        </p:nvSpPr>
        <p:spPr>
          <a:xfrm>
            <a:off x="5174412" y="1261003"/>
            <a:ext cx="3220064" cy="369332"/>
          </a:xfrm>
          <a:prstGeom prst="rect">
            <a:avLst/>
          </a:prstGeom>
          <a:noFill/>
        </p:spPr>
        <p:txBody>
          <a:bodyPr wrap="square">
            <a:spAutoFit/>
          </a:bodyPr>
          <a:lstStyle/>
          <a:p>
            <a:r>
              <a:rPr lang="ru-RU" b="1" dirty="0" err="1"/>
              <a:t>Кількість</a:t>
            </a:r>
            <a:r>
              <a:rPr lang="ru-RU" b="1" dirty="0"/>
              <a:t> </a:t>
            </a:r>
            <a:r>
              <a:rPr lang="ru-RU" b="1" dirty="0" err="1"/>
              <a:t>респондентів</a:t>
            </a:r>
            <a:r>
              <a:rPr lang="ru-RU" b="1" dirty="0"/>
              <a:t> – 11 </a:t>
            </a:r>
            <a:endParaRPr lang="ru-UA" b="1" dirty="0">
              <a:highlight>
                <a:srgbClr val="FFFF00"/>
              </a:highlight>
            </a:endParaRPr>
          </a:p>
        </p:txBody>
      </p:sp>
      <p:sp>
        <p:nvSpPr>
          <p:cNvPr id="4" name="Місце для вмісту 2">
            <a:extLst>
              <a:ext uri="{FF2B5EF4-FFF2-40B4-BE49-F238E27FC236}">
                <a16:creationId xmlns:a16="http://schemas.microsoft.com/office/drawing/2014/main" id="{D2E7B8C6-D196-A193-D7F2-2A444F8C2D45}"/>
              </a:ext>
            </a:extLst>
          </p:cNvPr>
          <p:cNvSpPr txBox="1">
            <a:spLocks/>
          </p:cNvSpPr>
          <p:nvPr/>
        </p:nvSpPr>
        <p:spPr>
          <a:xfrm>
            <a:off x="493570" y="1053465"/>
            <a:ext cx="3717583" cy="107391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uk-UA" sz="2000" b="1" u="sng" dirty="0">
                <a:latin typeface="Times New Roman" panose="02020603050405020304" pitchFamily="18" charset="0"/>
                <a:cs typeface="Times New Roman" panose="02020603050405020304" pitchFamily="18" charset="0"/>
              </a:rPr>
              <a:t>Дисципліни І семестру </a:t>
            </a:r>
            <a:r>
              <a:rPr lang="ru-RU" sz="2000" b="1" u="sng" dirty="0">
                <a:latin typeface="Times New Roman" panose="02020603050405020304" pitchFamily="18" charset="0"/>
                <a:cs typeface="Times New Roman" panose="02020603050405020304" pitchFamily="18" charset="0"/>
              </a:rPr>
              <a:t>:</a:t>
            </a:r>
          </a:p>
          <a:p>
            <a:r>
              <a:rPr lang="ru-RU" sz="2000" b="0" i="0" u="none" strike="noStrike" dirty="0" err="1">
                <a:solidFill>
                  <a:srgbClr val="000000"/>
                </a:solidFill>
                <a:effectLst/>
                <a:latin typeface="Times New Roman" panose="02020603050405020304" pitchFamily="18" charset="0"/>
                <a:cs typeface="Times New Roman" panose="02020603050405020304" pitchFamily="18" charset="0"/>
              </a:rPr>
              <a:t>Українська</a:t>
            </a:r>
            <a:r>
              <a:rPr lang="ru-RU" sz="2000" b="0" i="0" u="none" strike="noStrike" dirty="0">
                <a:solidFill>
                  <a:srgbClr val="000000"/>
                </a:solidFill>
                <a:effectLst/>
                <a:latin typeface="Times New Roman" panose="02020603050405020304" pitchFamily="18" charset="0"/>
                <a:cs typeface="Times New Roman" panose="02020603050405020304" pitchFamily="18" charset="0"/>
              </a:rPr>
              <a:t> мова (за </a:t>
            </a:r>
            <a:r>
              <a:rPr lang="ru-RU" sz="2000" b="0" i="0" u="none" strike="noStrike" dirty="0" err="1">
                <a:solidFill>
                  <a:srgbClr val="000000"/>
                </a:solidFill>
                <a:effectLst/>
                <a:latin typeface="Times New Roman" panose="02020603050405020304" pitchFamily="18" charset="0"/>
                <a:cs typeface="Times New Roman" panose="02020603050405020304" pitchFamily="18" charset="0"/>
              </a:rPr>
              <a:t>професійним</a:t>
            </a:r>
            <a:r>
              <a:rPr lang="ru-RU" sz="2000" b="0" i="0" u="none" strike="noStrike" dirty="0">
                <a:solidFill>
                  <a:srgbClr val="000000"/>
                </a:solidFill>
                <a:effectLst/>
                <a:latin typeface="Times New Roman" panose="02020603050405020304" pitchFamily="18" charset="0"/>
                <a:cs typeface="Times New Roman" panose="02020603050405020304" pitchFamily="18" charset="0"/>
              </a:rPr>
              <a:t> </a:t>
            </a:r>
            <a:r>
              <a:rPr lang="ru-RU" sz="2000" b="0" i="0" u="none" strike="noStrike" dirty="0" err="1">
                <a:solidFill>
                  <a:srgbClr val="000000"/>
                </a:solidFill>
                <a:effectLst/>
                <a:latin typeface="Times New Roman" panose="02020603050405020304" pitchFamily="18" charset="0"/>
                <a:cs typeface="Times New Roman" panose="02020603050405020304" pitchFamily="18" charset="0"/>
              </a:rPr>
              <a:t>спрямуванням</a:t>
            </a:r>
            <a:r>
              <a:rPr lang="ru-RU" sz="2000" b="0" i="0" u="none" strike="noStrike" dirty="0">
                <a:solidFill>
                  <a:srgbClr val="000000"/>
                </a:solidFill>
                <a:effectLst/>
                <a:latin typeface="Times New Roman" panose="02020603050405020304" pitchFamily="18" charset="0"/>
                <a:cs typeface="Times New Roman" panose="02020603050405020304" pitchFamily="18" charset="0"/>
              </a:rPr>
              <a:t>)</a:t>
            </a:r>
          </a:p>
          <a:p>
            <a:endParaRPr lang="ru-RU" sz="1800" b="0" i="0" u="none" strike="noStrike" dirty="0">
              <a:solidFill>
                <a:srgbClr val="000000"/>
              </a:solidFill>
              <a:effectLst/>
              <a:latin typeface="Times New Roman" panose="02020603050405020304" pitchFamily="18" charset="0"/>
            </a:endParaRPr>
          </a:p>
        </p:txBody>
      </p:sp>
      <p:sp>
        <p:nvSpPr>
          <p:cNvPr id="3" name="TextBox 2">
            <a:extLst>
              <a:ext uri="{FF2B5EF4-FFF2-40B4-BE49-F238E27FC236}">
                <a16:creationId xmlns:a16="http://schemas.microsoft.com/office/drawing/2014/main" id="{3E025C01-A181-BEC8-8661-2039314B6428}"/>
              </a:ext>
            </a:extLst>
          </p:cNvPr>
          <p:cNvSpPr txBox="1"/>
          <p:nvPr/>
        </p:nvSpPr>
        <p:spPr>
          <a:xfrm>
            <a:off x="315610" y="2180841"/>
            <a:ext cx="8512780" cy="4001095"/>
          </a:xfrm>
          <a:prstGeom prst="rect">
            <a:avLst/>
          </a:prstGeom>
          <a:noFill/>
        </p:spPr>
        <p:txBody>
          <a:bodyPr wrap="square">
            <a:spAutoFit/>
          </a:bodyPr>
          <a:lstStyle/>
          <a:p>
            <a:r>
              <a:rPr lang="uk-UA" b="1" dirty="0">
                <a:latin typeface="Times New Roman" panose="02020603050405020304" pitchFamily="18" charset="0"/>
                <a:cs typeface="Times New Roman" panose="02020603050405020304" pitchFamily="18" charset="0"/>
              </a:rPr>
              <a:t>ОЦІНКА НАВЧАЛЬНОГО ПРОЦЕСУ</a:t>
            </a:r>
          </a:p>
          <a:p>
            <a:pPr marL="285750" indent="-285750">
              <a:spcBef>
                <a:spcPts val="600"/>
              </a:spcBef>
              <a:spcAft>
                <a:spcPts val="600"/>
              </a:spcAft>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Відзначається висока майстерність викладачів, їх здатність знаходити спільну мову зі здобувачами та створювати сприятливу атмосферу на заняттях.  Багато коментарів наголошують на професіоналізмі викладачів.  </a:t>
            </a:r>
          </a:p>
          <a:p>
            <a:pPr marL="285750" indent="-285750">
              <a:spcBef>
                <a:spcPts val="600"/>
              </a:spcBef>
              <a:spcAft>
                <a:spcPts val="600"/>
              </a:spcAft>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Зустрічаються пропозиції зосередитися на збільшенні кількості практичних кейсів, зокрема тих, що імітують реальні професійні ситуації (офіційні листи, резюме, презентації).  </a:t>
            </a:r>
          </a:p>
          <a:p>
            <a:r>
              <a:rPr lang="uk-UA" dirty="0">
                <a:latin typeface="Times New Roman" panose="02020603050405020304" pitchFamily="18" charset="0"/>
                <a:cs typeface="Times New Roman" panose="02020603050405020304" pitchFamily="18" charset="0"/>
              </a:rPr>
              <a:t>   </a:t>
            </a:r>
            <a:r>
              <a:rPr lang="uk-UA" b="1" dirty="0">
                <a:latin typeface="Times New Roman" panose="02020603050405020304" pitchFamily="18" charset="0"/>
                <a:cs typeface="Times New Roman" panose="02020603050405020304" pitchFamily="18" charset="0"/>
              </a:rPr>
              <a:t>ВИСНОВОК</a:t>
            </a:r>
          </a:p>
          <a:p>
            <a:pPr marL="285750" indent="-285750">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Анкетування показало, що здобувачі задоволені рівнем викладання, компетентністю викладачів та загальною атмосферою на кафедрі. Основні побажання стосуються збільшення практичної складової навчання, використання нових методик та швидшої перевірки робіт. Загалом, кафедра отримала позитивну оцінку з боку опитуваних.</a:t>
            </a:r>
          </a:p>
        </p:txBody>
      </p:sp>
    </p:spTree>
    <p:extLst>
      <p:ext uri="{BB962C8B-B14F-4D97-AF65-F5344CB8AC3E}">
        <p14:creationId xmlns:p14="http://schemas.microsoft.com/office/powerpoint/2010/main" val="3365610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1CAC5C-4A57-05C1-4A22-D26C6B75D4C2}"/>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6FA6F4-E20D-AC21-72D1-1A2203DA8D01}"/>
              </a:ext>
            </a:extLst>
          </p:cNvPr>
          <p:cNvSpPr>
            <a:spLocks noGrp="1"/>
          </p:cNvSpPr>
          <p:nvPr>
            <p:ph type="title"/>
          </p:nvPr>
        </p:nvSpPr>
        <p:spPr>
          <a:xfrm>
            <a:off x="986833" y="148309"/>
            <a:ext cx="8102373" cy="952577"/>
          </a:xfrm>
        </p:spPr>
        <p:txBody>
          <a:bodyPr>
            <a:noAutofit/>
          </a:bodyPr>
          <a:lstStyle/>
          <a:p>
            <a:pPr algn="ctr"/>
            <a:r>
              <a:rPr lang="uk-UA" sz="2800" b="1" dirty="0">
                <a:latin typeface="Times New Roman" panose="02020603050405020304" pitchFamily="18" charset="0"/>
                <a:cs typeface="Times New Roman" panose="02020603050405020304" pitchFamily="18" charset="0"/>
              </a:rPr>
              <a:t>Кафедра загальної та клінічної фармакології та фармакогнозії</a:t>
            </a:r>
          </a:p>
        </p:txBody>
      </p:sp>
      <p:sp>
        <p:nvSpPr>
          <p:cNvPr id="5" name="Місце для вмісту 2">
            <a:extLst>
              <a:ext uri="{FF2B5EF4-FFF2-40B4-BE49-F238E27FC236}">
                <a16:creationId xmlns:a16="http://schemas.microsoft.com/office/drawing/2014/main" id="{612774A4-93C7-E828-48C6-579F79B35A30}"/>
              </a:ext>
            </a:extLst>
          </p:cNvPr>
          <p:cNvSpPr txBox="1">
            <a:spLocks/>
          </p:cNvSpPr>
          <p:nvPr/>
        </p:nvSpPr>
        <p:spPr>
          <a:xfrm>
            <a:off x="5137620" y="1300439"/>
            <a:ext cx="3687095" cy="530825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endParaRPr lang="uk-UA" sz="1600" b="1" u="sng" dirty="0">
              <a:cs typeface="Times New Roman" panose="02020603050405020304" pitchFamily="18" charset="0"/>
            </a:endParaRPr>
          </a:p>
        </p:txBody>
      </p:sp>
      <p:pic>
        <p:nvPicPr>
          <p:cNvPr id="6" name="Рисунок 5">
            <a:extLst>
              <a:ext uri="{FF2B5EF4-FFF2-40B4-BE49-F238E27FC236}">
                <a16:creationId xmlns:a16="http://schemas.microsoft.com/office/drawing/2014/main" id="{164979D1-1EB3-3991-C86D-6F34C79FC370}"/>
              </a:ext>
            </a:extLst>
          </p:cNvPr>
          <p:cNvPicPr>
            <a:picLocks noChangeAspect="1"/>
          </p:cNvPicPr>
          <p:nvPr/>
        </p:nvPicPr>
        <p:blipFill>
          <a:blip r:embed="rId2"/>
          <a:stretch>
            <a:fillRect/>
          </a:stretch>
        </p:blipFill>
        <p:spPr>
          <a:xfrm>
            <a:off x="304208" y="163912"/>
            <a:ext cx="682625" cy="800126"/>
          </a:xfrm>
          <a:prstGeom prst="rect">
            <a:avLst/>
          </a:prstGeom>
        </p:spPr>
      </p:pic>
      <p:sp>
        <p:nvSpPr>
          <p:cNvPr id="7" name="TextBox 6">
            <a:extLst>
              <a:ext uri="{FF2B5EF4-FFF2-40B4-BE49-F238E27FC236}">
                <a16:creationId xmlns:a16="http://schemas.microsoft.com/office/drawing/2014/main" id="{24015E61-3AB1-DD20-E61A-6B7980FA8505}"/>
              </a:ext>
            </a:extLst>
          </p:cNvPr>
          <p:cNvSpPr txBox="1"/>
          <p:nvPr/>
        </p:nvSpPr>
        <p:spPr>
          <a:xfrm>
            <a:off x="314631" y="6239365"/>
            <a:ext cx="3220064" cy="369332"/>
          </a:xfrm>
          <a:prstGeom prst="rect">
            <a:avLst/>
          </a:prstGeom>
          <a:noFill/>
        </p:spPr>
        <p:txBody>
          <a:bodyPr wrap="square">
            <a:spAutoFit/>
          </a:bodyPr>
          <a:lstStyle/>
          <a:p>
            <a:r>
              <a:rPr lang="ru-RU" dirty="0" err="1"/>
              <a:t>Кількість</a:t>
            </a:r>
            <a:r>
              <a:rPr lang="ru-RU" dirty="0"/>
              <a:t> </a:t>
            </a:r>
            <a:r>
              <a:rPr lang="ru-RU" dirty="0" err="1"/>
              <a:t>респондентів</a:t>
            </a:r>
            <a:r>
              <a:rPr lang="ru-RU" dirty="0"/>
              <a:t> - 10</a:t>
            </a:r>
            <a:endParaRPr lang="ru-UA" dirty="0">
              <a:highlight>
                <a:srgbClr val="FFFF00"/>
              </a:highlight>
            </a:endParaRPr>
          </a:p>
        </p:txBody>
      </p:sp>
      <p:sp>
        <p:nvSpPr>
          <p:cNvPr id="4" name="Місце для вмісту 2">
            <a:extLst>
              <a:ext uri="{FF2B5EF4-FFF2-40B4-BE49-F238E27FC236}">
                <a16:creationId xmlns:a16="http://schemas.microsoft.com/office/drawing/2014/main" id="{C2388D9F-75A3-233D-EFAD-E7E83CFA92C0}"/>
              </a:ext>
            </a:extLst>
          </p:cNvPr>
          <p:cNvSpPr txBox="1">
            <a:spLocks/>
          </p:cNvSpPr>
          <p:nvPr/>
        </p:nvSpPr>
        <p:spPr>
          <a:xfrm>
            <a:off x="314631" y="1322791"/>
            <a:ext cx="3519212" cy="4833956"/>
          </a:xfrm>
          <a:prstGeom prst="rect">
            <a:avLst/>
          </a:prstGeom>
        </p:spPr>
        <p:txBody>
          <a:bodyPr vert="horz" lIns="91440" tIns="45720" rIns="91440" bIns="45720" rtlCol="0">
            <a:normAutofit fontScale="850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spcBef>
                <a:spcPts val="0"/>
              </a:spcBef>
              <a:buNone/>
            </a:pPr>
            <a:r>
              <a:rPr lang="uk-UA" sz="2400" b="1" u="sng" dirty="0">
                <a:latin typeface="Times New Roman" panose="02020603050405020304" pitchFamily="18" charset="0"/>
                <a:cs typeface="Times New Roman" panose="02020603050405020304" pitchFamily="18" charset="0"/>
              </a:rPr>
              <a:t>Дисципліни І семестру </a:t>
            </a:r>
            <a:r>
              <a:rPr lang="ru-RU" sz="2200" b="1" u="sng" dirty="0">
                <a:cs typeface="Times New Roman" panose="02020603050405020304" pitchFamily="18" charset="0"/>
              </a:rPr>
              <a:t>:</a:t>
            </a:r>
          </a:p>
          <a:p>
            <a:pPr marL="0" indent="0">
              <a:spcBef>
                <a:spcPts val="0"/>
              </a:spcBef>
              <a:buFont typeface="Arial" panose="020B0604020202020204" pitchFamily="34" charset="0"/>
              <a:buNone/>
            </a:pPr>
            <a:endParaRPr lang="ru-RU" sz="2200" b="1" u="sng" dirty="0">
              <a:cs typeface="Times New Roman" panose="02020603050405020304" pitchFamily="18" charset="0"/>
            </a:endParaRPr>
          </a:p>
          <a:p>
            <a:pPr>
              <a:spcBef>
                <a:spcPts val="0"/>
              </a:spcBef>
            </a:pPr>
            <a:r>
              <a:rPr lang="uk-UA" sz="2200" b="0" i="0" u="none" strike="noStrike" dirty="0">
                <a:solidFill>
                  <a:srgbClr val="000000"/>
                </a:solidFill>
                <a:effectLst/>
                <a:latin typeface="Times New Roman" panose="02020603050405020304" pitchFamily="18" charset="0"/>
                <a:cs typeface="Times New Roman" panose="02020603050405020304" pitchFamily="18" charset="0"/>
              </a:rPr>
              <a:t>Фармакологія</a:t>
            </a:r>
          </a:p>
          <a:p>
            <a:pPr>
              <a:spcBef>
                <a:spcPts val="0"/>
              </a:spcBef>
            </a:pPr>
            <a:r>
              <a:rPr lang="uk-UA" sz="2200" dirty="0">
                <a:solidFill>
                  <a:srgbClr val="000000"/>
                </a:solidFill>
                <a:latin typeface="Times New Roman" panose="02020603050405020304" pitchFamily="18" charset="0"/>
                <a:cs typeface="Times New Roman" panose="02020603050405020304" pitchFamily="18" charset="0"/>
              </a:rPr>
              <a:t>Фармацевтична ботаніка</a:t>
            </a:r>
          </a:p>
          <a:p>
            <a:pPr>
              <a:spcBef>
                <a:spcPts val="0"/>
              </a:spcBef>
            </a:pPr>
            <a:r>
              <a:rPr lang="uk-UA" sz="2200" dirty="0">
                <a:solidFill>
                  <a:srgbClr val="000000"/>
                </a:solidFill>
                <a:latin typeface="Times New Roman" panose="02020603050405020304" pitchFamily="18" charset="0"/>
                <a:cs typeface="Times New Roman" panose="02020603050405020304" pitchFamily="18" charset="0"/>
              </a:rPr>
              <a:t>Фармакогнозія</a:t>
            </a:r>
          </a:p>
          <a:p>
            <a:pPr>
              <a:spcBef>
                <a:spcPts val="0"/>
              </a:spcBef>
            </a:pPr>
            <a:r>
              <a:rPr lang="uk-UA" sz="2200" dirty="0">
                <a:solidFill>
                  <a:srgbClr val="000000"/>
                </a:solidFill>
                <a:latin typeface="Times New Roman" panose="02020603050405020304" pitchFamily="18" charset="0"/>
                <a:cs typeface="Times New Roman" panose="02020603050405020304" pitchFamily="18" charset="0"/>
              </a:rPr>
              <a:t>Фармакотерапія з фармакокінетикою</a:t>
            </a:r>
          </a:p>
          <a:p>
            <a:pPr>
              <a:spcBef>
                <a:spcPts val="0"/>
              </a:spcBef>
            </a:pPr>
            <a:r>
              <a:rPr lang="uk-UA" sz="2200" dirty="0">
                <a:solidFill>
                  <a:srgbClr val="000000"/>
                </a:solidFill>
                <a:latin typeface="Times New Roman" panose="02020603050405020304" pitchFamily="18" charset="0"/>
                <a:cs typeface="Times New Roman" panose="02020603050405020304" pitchFamily="18" charset="0"/>
              </a:rPr>
              <a:t>Клінічна фармація та фармацевтична опіка</a:t>
            </a:r>
          </a:p>
          <a:p>
            <a:pPr>
              <a:spcBef>
                <a:spcPts val="0"/>
              </a:spcBef>
            </a:pPr>
            <a:r>
              <a:rPr lang="uk-UA" sz="2200" dirty="0">
                <a:solidFill>
                  <a:srgbClr val="000000"/>
                </a:solidFill>
                <a:latin typeface="Times New Roman" panose="02020603050405020304" pitchFamily="18" charset="0"/>
                <a:cs typeface="Times New Roman" panose="02020603050405020304" pitchFamily="18" charset="0"/>
              </a:rPr>
              <a:t>Система якості у фармації</a:t>
            </a:r>
          </a:p>
          <a:p>
            <a:pPr>
              <a:spcBef>
                <a:spcPts val="0"/>
              </a:spcBef>
            </a:pPr>
            <a:r>
              <a:rPr lang="uk-UA" sz="2200" dirty="0" err="1">
                <a:solidFill>
                  <a:srgbClr val="000000"/>
                </a:solidFill>
                <a:latin typeface="Times New Roman" panose="02020603050405020304" pitchFamily="18" charset="0"/>
                <a:cs typeface="Times New Roman" panose="02020603050405020304" pitchFamily="18" charset="0"/>
              </a:rPr>
              <a:t>ВК</a:t>
            </a:r>
            <a:r>
              <a:rPr lang="uk-UA" sz="2200" dirty="0">
                <a:solidFill>
                  <a:srgbClr val="000000"/>
                </a:solidFill>
                <a:latin typeface="Times New Roman" panose="02020603050405020304" pitchFamily="18" charset="0"/>
                <a:cs typeface="Times New Roman" panose="02020603050405020304" pitchFamily="18" charset="0"/>
              </a:rPr>
              <a:t> «Взаємодія лікарських засобів у практиці </a:t>
            </a:r>
            <a:r>
              <a:rPr lang="uk-UA" sz="2200" dirty="0" err="1">
                <a:solidFill>
                  <a:srgbClr val="000000"/>
                </a:solidFill>
                <a:latin typeface="Times New Roman" panose="02020603050405020304" pitchFamily="18" charset="0"/>
                <a:cs typeface="Times New Roman" panose="02020603050405020304" pitchFamily="18" charset="0"/>
              </a:rPr>
              <a:t>фармацевта</a:t>
            </a:r>
            <a:r>
              <a:rPr lang="uk-UA" sz="2200" dirty="0">
                <a:solidFill>
                  <a:srgbClr val="000000"/>
                </a:solidFill>
                <a:latin typeface="Times New Roman" panose="02020603050405020304" pitchFamily="18" charset="0"/>
                <a:cs typeface="Times New Roman" panose="02020603050405020304" pitchFamily="18" charset="0"/>
              </a:rPr>
              <a:t>»</a:t>
            </a:r>
          </a:p>
          <a:p>
            <a:pPr>
              <a:spcBef>
                <a:spcPts val="0"/>
              </a:spcBef>
            </a:pPr>
            <a:r>
              <a:rPr lang="uk-UA" sz="2200" dirty="0" err="1">
                <a:solidFill>
                  <a:srgbClr val="000000"/>
                </a:solidFill>
                <a:latin typeface="Times New Roman" panose="02020603050405020304" pitchFamily="18" charset="0"/>
                <a:cs typeface="Times New Roman" panose="02020603050405020304" pitchFamily="18" charset="0"/>
              </a:rPr>
              <a:t>ВК</a:t>
            </a:r>
            <a:r>
              <a:rPr lang="uk-UA" sz="2200" dirty="0">
                <a:solidFill>
                  <a:srgbClr val="000000"/>
                </a:solidFill>
                <a:latin typeface="Times New Roman" panose="02020603050405020304" pitchFamily="18" charset="0"/>
                <a:cs typeface="Times New Roman" panose="02020603050405020304" pitchFamily="18" charset="0"/>
              </a:rPr>
              <a:t> «</a:t>
            </a:r>
            <a:r>
              <a:rPr lang="uk-UA" sz="2200" dirty="0" err="1">
                <a:solidFill>
                  <a:srgbClr val="000000"/>
                </a:solidFill>
                <a:latin typeface="Times New Roman" panose="02020603050405020304" pitchFamily="18" charset="0"/>
                <a:cs typeface="Times New Roman" panose="02020603050405020304" pitchFamily="18" charset="0"/>
              </a:rPr>
              <a:t>Нутріціологія</a:t>
            </a:r>
            <a:r>
              <a:rPr lang="uk-UA" sz="2200" dirty="0">
                <a:solidFill>
                  <a:srgbClr val="000000"/>
                </a:solidFill>
                <a:latin typeface="Times New Roman" panose="02020603050405020304" pitchFamily="18" charset="0"/>
                <a:cs typeface="Times New Roman" panose="02020603050405020304" pitchFamily="18" charset="0"/>
              </a:rPr>
              <a:t> та </a:t>
            </a:r>
            <a:r>
              <a:rPr lang="uk-UA" sz="2200" dirty="0" err="1">
                <a:solidFill>
                  <a:srgbClr val="000000"/>
                </a:solidFill>
                <a:latin typeface="Times New Roman" panose="02020603050405020304" pitchFamily="18" charset="0"/>
                <a:cs typeface="Times New Roman" panose="02020603050405020304" pitchFamily="18" charset="0"/>
              </a:rPr>
              <a:t>броматологія</a:t>
            </a:r>
            <a:r>
              <a:rPr lang="uk-UA" sz="2200" dirty="0">
                <a:solidFill>
                  <a:srgbClr val="000000"/>
                </a:solidFill>
                <a:latin typeface="Times New Roman" panose="02020603050405020304" pitchFamily="18" charset="0"/>
                <a:cs typeface="Times New Roman" panose="02020603050405020304" pitchFamily="18" charset="0"/>
              </a:rPr>
              <a:t>»</a:t>
            </a:r>
          </a:p>
          <a:p>
            <a:pPr>
              <a:spcBef>
                <a:spcPts val="0"/>
              </a:spcBef>
            </a:pPr>
            <a:r>
              <a:rPr lang="uk-UA" sz="2200" dirty="0" err="1">
                <a:solidFill>
                  <a:srgbClr val="000000"/>
                </a:solidFill>
                <a:latin typeface="Times New Roman" panose="02020603050405020304" pitchFamily="18" charset="0"/>
                <a:cs typeface="Times New Roman" panose="02020603050405020304" pitchFamily="18" charset="0"/>
              </a:rPr>
              <a:t>ВК</a:t>
            </a:r>
            <a:r>
              <a:rPr lang="uk-UA" sz="2200" dirty="0">
                <a:solidFill>
                  <a:srgbClr val="000000"/>
                </a:solidFill>
                <a:latin typeface="Times New Roman" panose="02020603050405020304" pitchFamily="18" charset="0"/>
                <a:cs typeface="Times New Roman" panose="02020603050405020304" pitchFamily="18" charset="0"/>
              </a:rPr>
              <a:t> «Побічна дія ліків»</a:t>
            </a:r>
          </a:p>
          <a:p>
            <a:pPr>
              <a:spcBef>
                <a:spcPts val="0"/>
              </a:spcBef>
            </a:pPr>
            <a:r>
              <a:rPr lang="uk-UA" sz="2200" dirty="0" err="1">
                <a:solidFill>
                  <a:srgbClr val="000000"/>
                </a:solidFill>
                <a:latin typeface="Times New Roman" panose="02020603050405020304" pitchFamily="18" charset="0"/>
                <a:cs typeface="Times New Roman" panose="02020603050405020304" pitchFamily="18" charset="0"/>
              </a:rPr>
              <a:t>ВК</a:t>
            </a:r>
            <a:r>
              <a:rPr lang="uk-UA" sz="2200" dirty="0">
                <a:solidFill>
                  <a:srgbClr val="000000"/>
                </a:solidFill>
                <a:latin typeface="Times New Roman" panose="02020603050405020304" pitchFamily="18" charset="0"/>
                <a:cs typeface="Times New Roman" panose="02020603050405020304" pitchFamily="18" charset="0"/>
              </a:rPr>
              <a:t> «лікарська токсикологія»</a:t>
            </a:r>
          </a:p>
          <a:p>
            <a:pPr>
              <a:spcBef>
                <a:spcPts val="0"/>
              </a:spcBef>
            </a:pPr>
            <a:r>
              <a:rPr lang="uk-UA" sz="2200" dirty="0" err="1">
                <a:solidFill>
                  <a:srgbClr val="000000"/>
                </a:solidFill>
                <a:latin typeface="Times New Roman" panose="02020603050405020304" pitchFamily="18" charset="0"/>
                <a:cs typeface="Times New Roman" panose="02020603050405020304" pitchFamily="18" charset="0"/>
              </a:rPr>
              <a:t>ВК</a:t>
            </a:r>
            <a:r>
              <a:rPr lang="uk-UA" sz="2200" dirty="0">
                <a:solidFill>
                  <a:srgbClr val="000000"/>
                </a:solidFill>
                <a:latin typeface="Times New Roman" panose="02020603050405020304" pitchFamily="18" charset="0"/>
                <a:cs typeface="Times New Roman" panose="02020603050405020304" pitchFamily="18" charset="0"/>
              </a:rPr>
              <a:t> «Фармацевтичні аспекти токсикоманії та наркоманії»</a:t>
            </a:r>
          </a:p>
          <a:p>
            <a:pPr>
              <a:spcBef>
                <a:spcPts val="0"/>
              </a:spcBef>
            </a:pPr>
            <a:r>
              <a:rPr lang="uk-UA" sz="2200" dirty="0">
                <a:solidFill>
                  <a:srgbClr val="000000"/>
                </a:solidFill>
                <a:latin typeface="Times New Roman" panose="02020603050405020304" pitchFamily="18" charset="0"/>
                <a:cs typeface="Times New Roman" panose="02020603050405020304" pitchFamily="18" charset="0"/>
              </a:rPr>
              <a:t>Виробнича практика  з фармакогнозії</a:t>
            </a:r>
          </a:p>
          <a:p>
            <a:pPr>
              <a:spcBef>
                <a:spcPts val="0"/>
              </a:spcBef>
            </a:pPr>
            <a:r>
              <a:rPr lang="uk-UA" sz="2200" dirty="0">
                <a:solidFill>
                  <a:srgbClr val="000000"/>
                </a:solidFill>
                <a:latin typeface="Times New Roman" panose="02020603050405020304" pitchFamily="18" charset="0"/>
                <a:cs typeface="Times New Roman" panose="02020603050405020304" pitchFamily="18" charset="0"/>
              </a:rPr>
              <a:t>Переддипломна практика</a:t>
            </a:r>
            <a:endParaRPr lang="uk-UA" sz="1800" dirty="0">
              <a:solidFill>
                <a:srgbClr val="0000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DE155238-6456-7BB4-8687-EDF1357EB991}"/>
              </a:ext>
            </a:extLst>
          </p:cNvPr>
          <p:cNvSpPr txBox="1"/>
          <p:nvPr/>
        </p:nvSpPr>
        <p:spPr>
          <a:xfrm>
            <a:off x="3887942" y="1322791"/>
            <a:ext cx="5201264" cy="4302716"/>
          </a:xfrm>
          <a:prstGeom prst="rect">
            <a:avLst/>
          </a:prstGeom>
          <a:noFill/>
        </p:spPr>
        <p:txBody>
          <a:bodyPr wrap="square">
            <a:spAutoFit/>
          </a:bodyPr>
          <a:lstStyle/>
          <a:p>
            <a:pPr>
              <a:lnSpc>
                <a:spcPct val="90000"/>
              </a:lnSpc>
            </a:pPr>
            <a:r>
              <a:rPr lang="uk-UA" sz="1900" b="1" dirty="0">
                <a:latin typeface="Times New Roman" panose="02020603050405020304" pitchFamily="18" charset="0"/>
                <a:cs typeface="Times New Roman" panose="02020603050405020304" pitchFamily="18" charset="0"/>
              </a:rPr>
              <a:t>      ОЦІНКА НАВЧАЛЬНОГО ПРОЦЕСУ</a:t>
            </a:r>
          </a:p>
          <a:p>
            <a:pPr marL="285750" indent="-285750">
              <a:lnSpc>
                <a:spcPct val="90000"/>
              </a:lnSpc>
              <a:buFont typeface="Arial" panose="020B0604020202020204" pitchFamily="34" charset="0"/>
              <a:buChar char="•"/>
            </a:pPr>
            <a:r>
              <a:rPr lang="uk-UA" sz="1900" dirty="0">
                <a:latin typeface="Times New Roman" panose="02020603050405020304" pitchFamily="18" charset="0"/>
                <a:cs typeface="Times New Roman" panose="02020603050405020304" pitchFamily="18" charset="0"/>
              </a:rPr>
              <a:t>Респонденти виявили задоволеність навчальним процесом, викладачі отримали високу оцінку за свою професійність.</a:t>
            </a:r>
          </a:p>
          <a:p>
            <a:pPr marL="285750" indent="-285750">
              <a:lnSpc>
                <a:spcPct val="90000"/>
              </a:lnSpc>
              <a:buFont typeface="Arial" panose="020B0604020202020204" pitchFamily="34" charset="0"/>
              <a:buChar char="•"/>
            </a:pPr>
            <a:r>
              <a:rPr lang="uk-UA" sz="1900" dirty="0">
                <a:latin typeface="Times New Roman" panose="02020603050405020304" pitchFamily="18" charset="0"/>
                <a:cs typeface="Times New Roman" panose="02020603050405020304" pitchFamily="18" charset="0"/>
              </a:rPr>
              <a:t>Відзначається доступність викладання матеріалу та зрозумілість пояснень. </a:t>
            </a:r>
          </a:p>
          <a:p>
            <a:pPr marL="285750" indent="-285750">
              <a:lnSpc>
                <a:spcPct val="90000"/>
              </a:lnSpc>
              <a:buFont typeface="Arial" panose="020B0604020202020204" pitchFamily="34" charset="0"/>
              <a:buChar char="•"/>
            </a:pPr>
            <a:r>
              <a:rPr lang="uk-UA" sz="1900" dirty="0">
                <a:latin typeface="Times New Roman" panose="02020603050405020304" pitchFamily="18" charset="0"/>
                <a:cs typeface="Times New Roman" panose="02020603050405020304" pitchFamily="18" charset="0"/>
              </a:rPr>
              <a:t> Деякі студенти запропонували «залучення різних мультимедійних засобів для кращого запам’ятовування матеріалу» </a:t>
            </a:r>
          </a:p>
          <a:p>
            <a:pPr>
              <a:lnSpc>
                <a:spcPct val="90000"/>
              </a:lnSpc>
            </a:pPr>
            <a:r>
              <a:rPr lang="uk-UA" sz="1900" b="1" dirty="0">
                <a:latin typeface="Times New Roman" panose="02020603050405020304" pitchFamily="18" charset="0"/>
                <a:cs typeface="Times New Roman" panose="02020603050405020304" pitchFamily="18" charset="0"/>
              </a:rPr>
              <a:t>      ВИСНОВОК</a:t>
            </a:r>
          </a:p>
          <a:p>
            <a:pPr marL="285750" indent="-285750">
              <a:lnSpc>
                <a:spcPct val="90000"/>
              </a:lnSpc>
              <a:buFont typeface="Arial" panose="020B0604020202020204" pitchFamily="34" charset="0"/>
              <a:buChar char="•"/>
            </a:pPr>
            <a:r>
              <a:rPr lang="uk-UA" sz="1900" dirty="0">
                <a:latin typeface="Times New Roman" panose="02020603050405020304" pitchFamily="18" charset="0"/>
                <a:cs typeface="Times New Roman" panose="02020603050405020304" pitchFamily="18" charset="0"/>
              </a:rPr>
              <a:t>Предмети сприймаються як цікаві і корисні, а викладачі — як професійні. </a:t>
            </a:r>
          </a:p>
          <a:p>
            <a:pPr marL="285750" indent="-285750">
              <a:lnSpc>
                <a:spcPct val="90000"/>
              </a:lnSpc>
              <a:buFont typeface="Arial" panose="020B0604020202020204" pitchFamily="34" charset="0"/>
              <a:buChar char="•"/>
            </a:pPr>
            <a:r>
              <a:rPr lang="uk-UA" sz="1900" dirty="0">
                <a:latin typeface="Times New Roman" panose="02020603050405020304" pitchFamily="18" charset="0"/>
                <a:cs typeface="Times New Roman" panose="02020603050405020304" pitchFamily="18" charset="0"/>
              </a:rPr>
              <a:t>Основні побажання студентів стосуються збільшення використання мультимедійних засобів та виділення більшої кількості годин на розбір матеріалу.</a:t>
            </a:r>
          </a:p>
        </p:txBody>
      </p:sp>
    </p:spTree>
    <p:extLst>
      <p:ext uri="{BB962C8B-B14F-4D97-AF65-F5344CB8AC3E}">
        <p14:creationId xmlns:p14="http://schemas.microsoft.com/office/powerpoint/2010/main" val="354479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73F181-9E47-2D24-4A9D-E1CAA56992BB}"/>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80AE14-8BEE-4470-F521-3DBA2A4B3F89}"/>
              </a:ext>
            </a:extLst>
          </p:cNvPr>
          <p:cNvSpPr>
            <a:spLocks noGrp="1"/>
          </p:cNvSpPr>
          <p:nvPr>
            <p:ph type="title"/>
          </p:nvPr>
        </p:nvSpPr>
        <p:spPr>
          <a:xfrm>
            <a:off x="914400" y="168023"/>
            <a:ext cx="8117840" cy="800126"/>
          </a:xfrm>
        </p:spPr>
        <p:txBody>
          <a:bodyPr>
            <a:noAutofit/>
          </a:bodyPr>
          <a:lstStyle/>
          <a:p>
            <a:pPr algn="ctr"/>
            <a:r>
              <a:rPr lang="uk-UA" sz="2800" b="1" dirty="0">
                <a:latin typeface="Times New Roman" panose="02020603050405020304" pitchFamily="18" charset="0"/>
                <a:cs typeface="Times New Roman" panose="02020603050405020304" pitchFamily="18" charset="0"/>
              </a:rPr>
              <a:t>Кафедра фармацевтичної хімії та технології </a:t>
            </a:r>
            <a:br>
              <a:rPr lang="uk-UA" sz="2800" b="1" dirty="0">
                <a:latin typeface="Times New Roman" panose="02020603050405020304" pitchFamily="18" charset="0"/>
                <a:cs typeface="Times New Roman" panose="02020603050405020304" pitchFamily="18" charset="0"/>
              </a:rPr>
            </a:br>
            <a:r>
              <a:rPr lang="uk-UA" sz="2800" b="1" dirty="0">
                <a:latin typeface="Times New Roman" panose="02020603050405020304" pitchFamily="18" charset="0"/>
                <a:cs typeface="Times New Roman" panose="02020603050405020304" pitchFamily="18" charset="0"/>
              </a:rPr>
              <a:t>ліків</a:t>
            </a:r>
          </a:p>
        </p:txBody>
      </p:sp>
      <p:pic>
        <p:nvPicPr>
          <p:cNvPr id="6" name="Рисунок 5">
            <a:extLst>
              <a:ext uri="{FF2B5EF4-FFF2-40B4-BE49-F238E27FC236}">
                <a16:creationId xmlns:a16="http://schemas.microsoft.com/office/drawing/2014/main" id="{ED67B1C0-A5DB-88A8-BBFB-5C7892F4001C}"/>
              </a:ext>
            </a:extLst>
          </p:cNvPr>
          <p:cNvPicPr>
            <a:picLocks noChangeAspect="1"/>
          </p:cNvPicPr>
          <p:nvPr/>
        </p:nvPicPr>
        <p:blipFill>
          <a:blip r:embed="rId2"/>
          <a:stretch>
            <a:fillRect/>
          </a:stretch>
        </p:blipFill>
        <p:spPr>
          <a:xfrm>
            <a:off x="0" y="0"/>
            <a:ext cx="682625" cy="800126"/>
          </a:xfrm>
          <a:prstGeom prst="rect">
            <a:avLst/>
          </a:prstGeom>
        </p:spPr>
      </p:pic>
      <p:sp>
        <p:nvSpPr>
          <p:cNvPr id="7" name="TextBox 6">
            <a:extLst>
              <a:ext uri="{FF2B5EF4-FFF2-40B4-BE49-F238E27FC236}">
                <a16:creationId xmlns:a16="http://schemas.microsoft.com/office/drawing/2014/main" id="{126DA05F-DF11-21D5-12EB-72343147B562}"/>
              </a:ext>
            </a:extLst>
          </p:cNvPr>
          <p:cNvSpPr txBox="1"/>
          <p:nvPr/>
        </p:nvSpPr>
        <p:spPr>
          <a:xfrm>
            <a:off x="4792657" y="1556529"/>
            <a:ext cx="3220064"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dirty="0">
                <a:latin typeface="Times New Roman" panose="02020603050405020304" pitchFamily="18" charset="0"/>
                <a:cs typeface="Times New Roman" panose="02020603050405020304" pitchFamily="18" charset="0"/>
              </a:rPr>
              <a:t> </a:t>
            </a:r>
            <a:r>
              <a:rPr lang="ru-RU" dirty="0"/>
              <a:t>- 9</a:t>
            </a:r>
            <a:endParaRPr lang="ru-UA" dirty="0">
              <a:highlight>
                <a:srgbClr val="FFFF00"/>
              </a:highlight>
            </a:endParaRPr>
          </a:p>
        </p:txBody>
      </p:sp>
      <p:sp>
        <p:nvSpPr>
          <p:cNvPr id="4" name="Місце для вмісту 2">
            <a:extLst>
              <a:ext uri="{FF2B5EF4-FFF2-40B4-BE49-F238E27FC236}">
                <a16:creationId xmlns:a16="http://schemas.microsoft.com/office/drawing/2014/main" id="{22605C71-199E-FBE5-AF0C-886A0280FED6}"/>
              </a:ext>
            </a:extLst>
          </p:cNvPr>
          <p:cNvSpPr txBox="1">
            <a:spLocks/>
          </p:cNvSpPr>
          <p:nvPr/>
        </p:nvSpPr>
        <p:spPr>
          <a:xfrm>
            <a:off x="111760" y="864139"/>
            <a:ext cx="4410032" cy="5825838"/>
          </a:xfrm>
          <a:prstGeom prst="rect">
            <a:avLst/>
          </a:prstGeom>
        </p:spPr>
        <p:txBody>
          <a:bodyPr vert="horz" lIns="91440" tIns="45720" rIns="91440" bIns="45720" rtlCol="0">
            <a:normAutofit fontScale="325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spcBef>
                <a:spcPts val="0"/>
              </a:spcBef>
              <a:buNone/>
            </a:pPr>
            <a:r>
              <a:rPr lang="ru-RU" sz="3500" b="1" dirty="0">
                <a:cs typeface="Calibri Light" panose="020F0302020204030204" pitchFamily="34" charset="0"/>
              </a:rPr>
              <a:t> </a:t>
            </a:r>
            <a:r>
              <a:rPr lang="uk-UA" sz="4900" b="1" u="sng" dirty="0">
                <a:latin typeface="Times New Roman" panose="02020603050405020304" pitchFamily="18" charset="0"/>
                <a:cs typeface="Times New Roman" panose="02020603050405020304" pitchFamily="18" charset="0"/>
              </a:rPr>
              <a:t>Дисципліни І семестру </a:t>
            </a:r>
            <a:r>
              <a:rPr lang="ru-RU" sz="4900" b="1" u="sng" dirty="0">
                <a:latin typeface="Times New Roman" panose="02020603050405020304" pitchFamily="18" charset="0"/>
                <a:cs typeface="Times New Roman" panose="02020603050405020304" pitchFamily="18" charset="0"/>
              </a:rPr>
              <a:t>:</a:t>
            </a:r>
          </a:p>
          <a:p>
            <a:pPr marL="0" indent="0">
              <a:lnSpc>
                <a:spcPct val="100000"/>
              </a:lnSpc>
              <a:spcBef>
                <a:spcPts val="0"/>
              </a:spcBef>
              <a:buFont typeface="Arial" panose="020B0604020202020204" pitchFamily="34" charset="0"/>
              <a:buNone/>
            </a:pPr>
            <a:endParaRPr lang="ru-RU" sz="4900" b="1" u="sng" dirty="0">
              <a:latin typeface="Times New Roman" panose="02020603050405020304" pitchFamily="18" charset="0"/>
              <a:cs typeface="Times New Roman" panose="02020603050405020304" pitchFamily="18" charset="0"/>
            </a:endParaRPr>
          </a:p>
          <a:p>
            <a:pPr>
              <a:lnSpc>
                <a:spcPct val="100000"/>
              </a:lnSpc>
              <a:spcBef>
                <a:spcPts val="0"/>
              </a:spcBef>
            </a:pPr>
            <a:r>
              <a:rPr lang="uk-UA" sz="4900" b="0" i="0" u="none" strike="noStrike" dirty="0">
                <a:solidFill>
                  <a:srgbClr val="000000"/>
                </a:solidFill>
                <a:effectLst/>
                <a:latin typeface="Times New Roman" panose="02020603050405020304" pitchFamily="18" charset="0"/>
                <a:cs typeface="Times New Roman" panose="02020603050405020304" pitchFamily="18" charset="0"/>
              </a:rPr>
              <a:t>Загальна та неорганічна хімія</a:t>
            </a:r>
          </a:p>
          <a:p>
            <a:pPr>
              <a:lnSpc>
                <a:spcPct val="100000"/>
              </a:lnSpc>
              <a:spcBef>
                <a:spcPts val="0"/>
              </a:spcBef>
            </a:pPr>
            <a:r>
              <a:rPr lang="uk-UA" sz="4900" b="0" i="0" u="none" strike="noStrike" dirty="0">
                <a:solidFill>
                  <a:srgbClr val="000000"/>
                </a:solidFill>
                <a:effectLst/>
                <a:latin typeface="Times New Roman" panose="02020603050405020304" pitchFamily="18" charset="0"/>
                <a:cs typeface="Times New Roman" panose="02020603050405020304" pitchFamily="18" charset="0"/>
              </a:rPr>
              <a:t>Органічна хімія</a:t>
            </a:r>
          </a:p>
          <a:p>
            <a:pPr>
              <a:lnSpc>
                <a:spcPct val="100000"/>
              </a:lnSpc>
              <a:spcBef>
                <a:spcPts val="0"/>
              </a:spcBef>
            </a:pPr>
            <a:r>
              <a:rPr lang="uk-UA" sz="4900" b="0" i="0" u="none" strike="noStrike" dirty="0">
                <a:solidFill>
                  <a:srgbClr val="000000"/>
                </a:solidFill>
                <a:effectLst/>
                <a:latin typeface="Times New Roman" panose="02020603050405020304" pitchFamily="18" charset="0"/>
                <a:cs typeface="Times New Roman" panose="02020603050405020304" pitchFamily="18" charset="0"/>
              </a:rPr>
              <a:t>Аналітична хімія</a:t>
            </a:r>
          </a:p>
          <a:p>
            <a:pPr>
              <a:lnSpc>
                <a:spcPct val="100000"/>
              </a:lnSpc>
              <a:spcBef>
                <a:spcPts val="0"/>
              </a:spcBef>
            </a:pPr>
            <a:r>
              <a:rPr lang="uk-UA" sz="4900" b="0" i="0" u="none" strike="noStrike" dirty="0">
                <a:solidFill>
                  <a:srgbClr val="000000"/>
                </a:solidFill>
                <a:effectLst/>
                <a:latin typeface="Times New Roman" panose="02020603050405020304" pitchFamily="18" charset="0"/>
                <a:cs typeface="Times New Roman" panose="02020603050405020304" pitchFamily="18" charset="0"/>
              </a:rPr>
              <a:t>Фармацевтична хімія</a:t>
            </a:r>
          </a:p>
          <a:p>
            <a:pPr>
              <a:lnSpc>
                <a:spcPct val="100000"/>
              </a:lnSpc>
              <a:spcBef>
                <a:spcPts val="0"/>
              </a:spcBef>
            </a:pPr>
            <a:r>
              <a:rPr lang="uk-UA" sz="4900" b="0" i="0" u="none" strike="noStrike" dirty="0">
                <a:solidFill>
                  <a:srgbClr val="000000"/>
                </a:solidFill>
                <a:effectLst/>
                <a:latin typeface="Times New Roman" panose="02020603050405020304" pitchFamily="18" charset="0"/>
                <a:cs typeface="Times New Roman" panose="02020603050405020304" pitchFamily="18" charset="0"/>
              </a:rPr>
              <a:t>Технології ліків</a:t>
            </a:r>
          </a:p>
          <a:p>
            <a:pPr>
              <a:lnSpc>
                <a:spcPct val="100000"/>
              </a:lnSpc>
              <a:spcBef>
                <a:spcPts val="0"/>
              </a:spcBef>
            </a:pPr>
            <a:r>
              <a:rPr lang="uk-UA" sz="49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4900" b="0" i="0" u="none" strike="noStrike" dirty="0">
                <a:solidFill>
                  <a:srgbClr val="000000"/>
                </a:solidFill>
                <a:effectLst/>
                <a:latin typeface="Times New Roman" panose="02020603050405020304" pitchFamily="18" charset="0"/>
                <a:cs typeface="Times New Roman" panose="02020603050405020304" pitchFamily="18" charset="0"/>
              </a:rPr>
              <a:t> «Взаємозв'язок між структурою і дією лікарських засобів»</a:t>
            </a:r>
          </a:p>
          <a:p>
            <a:pPr>
              <a:lnSpc>
                <a:spcPct val="100000"/>
              </a:lnSpc>
              <a:spcBef>
                <a:spcPts val="0"/>
              </a:spcBef>
            </a:pPr>
            <a:r>
              <a:rPr lang="uk-UA" sz="49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4900" b="0" i="0" u="none" strike="noStrike" dirty="0">
                <a:solidFill>
                  <a:srgbClr val="000000"/>
                </a:solidFill>
                <a:effectLst/>
                <a:latin typeface="Times New Roman" panose="02020603050405020304" pitchFamily="18" charset="0"/>
                <a:cs typeface="Times New Roman" panose="02020603050405020304" pitchFamily="18" charset="0"/>
              </a:rPr>
              <a:t> «Косметичні засоби в аптечному </a:t>
            </a:r>
            <a:r>
              <a:rPr lang="uk-UA" sz="4900" b="0" i="0" u="none" strike="noStrike" dirty="0" err="1">
                <a:solidFill>
                  <a:srgbClr val="000000"/>
                </a:solidFill>
                <a:effectLst/>
                <a:latin typeface="Times New Roman" panose="02020603050405020304" pitchFamily="18" charset="0"/>
                <a:cs typeface="Times New Roman" panose="02020603050405020304" pitchFamily="18" charset="0"/>
              </a:rPr>
              <a:t>асортимерті</a:t>
            </a:r>
            <a:r>
              <a:rPr lang="uk-UA" sz="4900" b="0" i="0" u="none" strike="noStrike" dirty="0">
                <a:solidFill>
                  <a:srgbClr val="000000"/>
                </a:solidFill>
                <a:effectLst/>
                <a:latin typeface="Times New Roman" panose="02020603050405020304" pitchFamily="18" charset="0"/>
                <a:cs typeface="Times New Roman" panose="02020603050405020304" pitchFamily="18" charset="0"/>
              </a:rPr>
              <a:t>»</a:t>
            </a:r>
          </a:p>
          <a:p>
            <a:pPr>
              <a:lnSpc>
                <a:spcPct val="100000"/>
              </a:lnSpc>
              <a:spcBef>
                <a:spcPts val="0"/>
              </a:spcBef>
            </a:pPr>
            <a:r>
              <a:rPr lang="uk-UA" sz="49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4900" b="0" i="0" u="none" strike="noStrike" dirty="0">
                <a:solidFill>
                  <a:srgbClr val="000000"/>
                </a:solidFill>
                <a:effectLst/>
                <a:latin typeface="Times New Roman" panose="02020603050405020304" pitchFamily="18" charset="0"/>
                <a:cs typeface="Times New Roman" panose="02020603050405020304" pitchFamily="18" charset="0"/>
              </a:rPr>
              <a:t> «Косметологічна рецептура»</a:t>
            </a:r>
          </a:p>
          <a:p>
            <a:pPr>
              <a:lnSpc>
                <a:spcPct val="100000"/>
              </a:lnSpc>
              <a:spcBef>
                <a:spcPts val="0"/>
              </a:spcBef>
            </a:pPr>
            <a:r>
              <a:rPr lang="uk-UA" sz="49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4900" b="0" i="0" u="none" strike="noStrike" dirty="0">
                <a:solidFill>
                  <a:srgbClr val="000000"/>
                </a:solidFill>
                <a:effectLst/>
                <a:latin typeface="Times New Roman" panose="02020603050405020304" pitchFamily="18" charset="0"/>
                <a:cs typeface="Times New Roman" panose="02020603050405020304" pitchFamily="18" charset="0"/>
              </a:rPr>
              <a:t> «Загальний аналіз косметичних засобів» (з/о)</a:t>
            </a:r>
          </a:p>
          <a:p>
            <a:pPr>
              <a:lnSpc>
                <a:spcPct val="100000"/>
              </a:lnSpc>
              <a:spcBef>
                <a:spcPts val="0"/>
              </a:spcBef>
            </a:pPr>
            <a:r>
              <a:rPr lang="uk-UA" sz="49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4900" b="0" i="0" u="none" strike="noStrike" dirty="0">
                <a:solidFill>
                  <a:srgbClr val="000000"/>
                </a:solidFill>
                <a:effectLst/>
                <a:latin typeface="Times New Roman" panose="02020603050405020304" pitchFamily="18" charset="0"/>
                <a:cs typeface="Times New Roman" panose="02020603050405020304" pitchFamily="18" charset="0"/>
              </a:rPr>
              <a:t> «Виробництво та застосування  косметичних препаратів»</a:t>
            </a:r>
          </a:p>
          <a:p>
            <a:pPr>
              <a:lnSpc>
                <a:spcPct val="100000"/>
              </a:lnSpc>
              <a:spcBef>
                <a:spcPts val="0"/>
              </a:spcBef>
            </a:pPr>
            <a:r>
              <a:rPr lang="uk-UA" sz="49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4900" b="0" i="0" u="none" strike="noStrike" dirty="0">
                <a:solidFill>
                  <a:srgbClr val="000000"/>
                </a:solidFill>
                <a:effectLst/>
                <a:latin typeface="Times New Roman" panose="02020603050405020304" pitchFamily="18" charset="0"/>
                <a:cs typeface="Times New Roman" panose="02020603050405020304" pitchFamily="18" charset="0"/>
              </a:rPr>
              <a:t> «Розробка лікарських засобів»</a:t>
            </a:r>
          </a:p>
          <a:p>
            <a:pPr>
              <a:lnSpc>
                <a:spcPct val="100000"/>
              </a:lnSpc>
              <a:spcBef>
                <a:spcPts val="0"/>
              </a:spcBef>
            </a:pPr>
            <a:r>
              <a:rPr lang="uk-UA" sz="49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4900" b="0" i="0" u="none" strike="noStrike" dirty="0">
                <a:solidFill>
                  <a:srgbClr val="000000"/>
                </a:solidFill>
                <a:effectLst/>
                <a:latin typeface="Times New Roman" panose="02020603050405020304" pitchFamily="18" charset="0"/>
                <a:cs typeface="Times New Roman" panose="02020603050405020304" pitchFamily="18" charset="0"/>
              </a:rPr>
              <a:t> «Технологія біопрепаратів»</a:t>
            </a:r>
          </a:p>
          <a:p>
            <a:pPr>
              <a:lnSpc>
                <a:spcPct val="100000"/>
              </a:lnSpc>
              <a:spcBef>
                <a:spcPts val="0"/>
              </a:spcBef>
            </a:pPr>
            <a:r>
              <a:rPr lang="uk-UA" sz="49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4900" b="0" i="0" u="none" strike="noStrike" dirty="0">
                <a:solidFill>
                  <a:srgbClr val="000000"/>
                </a:solidFill>
                <a:effectLst/>
                <a:latin typeface="Times New Roman" panose="02020603050405020304" pitchFamily="18" charset="0"/>
                <a:cs typeface="Times New Roman" panose="02020603050405020304" pitchFamily="18" charset="0"/>
              </a:rPr>
              <a:t> «Сучасні фармацевтичні технології»</a:t>
            </a:r>
          </a:p>
          <a:p>
            <a:pPr>
              <a:lnSpc>
                <a:spcPct val="100000"/>
              </a:lnSpc>
              <a:spcBef>
                <a:spcPts val="0"/>
              </a:spcBef>
            </a:pPr>
            <a:r>
              <a:rPr lang="uk-UA" sz="49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4900" b="0" i="0" u="none" strike="noStrike" dirty="0">
                <a:solidFill>
                  <a:srgbClr val="000000"/>
                </a:solidFill>
                <a:effectLst/>
                <a:latin typeface="Times New Roman" panose="02020603050405020304" pitchFamily="18" charset="0"/>
                <a:cs typeface="Times New Roman" panose="02020603050405020304" pitchFamily="18" charset="0"/>
              </a:rPr>
              <a:t> «Фармацевтична біотехнологія»</a:t>
            </a:r>
          </a:p>
          <a:p>
            <a:pPr>
              <a:lnSpc>
                <a:spcPct val="100000"/>
              </a:lnSpc>
              <a:spcBef>
                <a:spcPts val="0"/>
              </a:spcBef>
            </a:pPr>
            <a:r>
              <a:rPr lang="uk-UA" sz="49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4900" b="0" i="0" u="none" strike="noStrike" dirty="0">
                <a:solidFill>
                  <a:srgbClr val="000000"/>
                </a:solidFill>
                <a:effectLst/>
                <a:latin typeface="Times New Roman" panose="02020603050405020304" pitchFamily="18" charset="0"/>
                <a:cs typeface="Times New Roman" panose="02020603050405020304" pitchFamily="18" charset="0"/>
              </a:rPr>
              <a:t> «Технологія лікарських косметичних засобів»</a:t>
            </a:r>
          </a:p>
          <a:p>
            <a:pPr>
              <a:lnSpc>
                <a:spcPct val="100000"/>
              </a:lnSpc>
              <a:spcBef>
                <a:spcPts val="0"/>
              </a:spcBef>
            </a:pPr>
            <a:r>
              <a:rPr lang="uk-UA" sz="49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4900" b="0" i="0" u="none" strike="noStrike" dirty="0">
                <a:solidFill>
                  <a:srgbClr val="000000"/>
                </a:solidFill>
                <a:effectLst/>
                <a:latin typeface="Times New Roman" panose="02020603050405020304" pitchFamily="18" charset="0"/>
                <a:cs typeface="Times New Roman" panose="02020603050405020304" pitchFamily="18" charset="0"/>
              </a:rPr>
              <a:t> «Взаємозв'язок між структурою і дією лікарських засобів»</a:t>
            </a:r>
          </a:p>
          <a:p>
            <a:pPr>
              <a:lnSpc>
                <a:spcPct val="100000"/>
              </a:lnSpc>
              <a:spcBef>
                <a:spcPts val="0"/>
              </a:spcBef>
            </a:pPr>
            <a:r>
              <a:rPr lang="uk-UA" sz="49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4900" b="0" i="0" u="none" strike="noStrike" dirty="0">
                <a:solidFill>
                  <a:srgbClr val="000000"/>
                </a:solidFill>
                <a:effectLst/>
                <a:latin typeface="Times New Roman" panose="02020603050405020304" pitchFamily="18" charset="0"/>
                <a:cs typeface="Times New Roman" panose="02020603050405020304" pitchFamily="18" charset="0"/>
              </a:rPr>
              <a:t> «Особливості фармацевтичного аналізу лікарських засобів гетероциклічної структури»</a:t>
            </a:r>
          </a:p>
          <a:p>
            <a:pPr>
              <a:lnSpc>
                <a:spcPct val="100000"/>
              </a:lnSpc>
              <a:spcBef>
                <a:spcPts val="0"/>
              </a:spcBef>
            </a:pPr>
            <a:r>
              <a:rPr lang="uk-UA" sz="4900" dirty="0">
                <a:solidFill>
                  <a:srgbClr val="000000"/>
                </a:solidFill>
                <a:latin typeface="Times New Roman" panose="02020603050405020304" pitchFamily="18" charset="0"/>
                <a:cs typeface="Times New Roman" panose="02020603050405020304" pitchFamily="18" charset="0"/>
              </a:rPr>
              <a:t>Виробнича практика з технології ліків</a:t>
            </a:r>
          </a:p>
          <a:p>
            <a:pPr>
              <a:lnSpc>
                <a:spcPct val="100000"/>
              </a:lnSpc>
              <a:spcBef>
                <a:spcPts val="0"/>
              </a:spcBef>
            </a:pPr>
            <a:r>
              <a:rPr lang="uk-UA" sz="4900" b="0" i="0" u="none" strike="noStrike" dirty="0">
                <a:solidFill>
                  <a:srgbClr val="000000"/>
                </a:solidFill>
                <a:effectLst/>
                <a:latin typeface="Times New Roman" panose="02020603050405020304" pitchFamily="18" charset="0"/>
                <a:cs typeface="Times New Roman" panose="02020603050405020304" pitchFamily="18" charset="0"/>
              </a:rPr>
              <a:t>Переддипломна практика</a:t>
            </a:r>
            <a:endParaRPr lang="uk-UA" sz="4900" dirty="0">
              <a:solidFill>
                <a:srgbClr val="0000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4D02FBD-DC32-7400-AD9B-38C81187CE05}"/>
              </a:ext>
            </a:extLst>
          </p:cNvPr>
          <p:cNvSpPr txBox="1"/>
          <p:nvPr/>
        </p:nvSpPr>
        <p:spPr>
          <a:xfrm>
            <a:off x="4327240" y="1942158"/>
            <a:ext cx="4705000" cy="4330416"/>
          </a:xfrm>
          <a:prstGeom prst="rect">
            <a:avLst/>
          </a:prstGeom>
          <a:noFill/>
        </p:spPr>
        <p:txBody>
          <a:bodyPr wrap="square">
            <a:spAutoFit/>
          </a:bodyPr>
          <a:lstStyle/>
          <a:p>
            <a:pPr>
              <a:lnSpc>
                <a:spcPct val="90000"/>
              </a:lnSpc>
            </a:pPr>
            <a:r>
              <a:rPr lang="uk-UA" b="1" dirty="0">
                <a:latin typeface="Times New Roman" panose="02020603050405020304" pitchFamily="18" charset="0"/>
                <a:cs typeface="Times New Roman" panose="02020603050405020304" pitchFamily="18" charset="0"/>
              </a:rPr>
              <a:t>      ОЦІНКА НАВЧАЛЬНОГО ПРОЦЕСУ </a:t>
            </a:r>
          </a:p>
          <a:p>
            <a:pPr marL="285750" indent="-285750">
              <a:lnSpc>
                <a:spcPct val="90000"/>
              </a:lnSpc>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Викладання дисциплін оцінили позитивно, відзначаючи його якість («викладають добре», «все добре», «все чудово»).  </a:t>
            </a:r>
          </a:p>
          <a:p>
            <a:pPr marL="285750" indent="-285750">
              <a:lnSpc>
                <a:spcPct val="90000"/>
              </a:lnSpc>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 Висловлена вдячність за навчання, що свідчить про задоволеність освітнім процесом.  </a:t>
            </a:r>
          </a:p>
          <a:p>
            <a:pPr marL="285750" indent="-285750">
              <a:lnSpc>
                <a:spcPct val="90000"/>
              </a:lnSpc>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Висловлена пропозиція «збільшити кількість лабораторних робіт», що вказує на зацікавленість студентів у практичній складовій дисциплін. </a:t>
            </a:r>
          </a:p>
          <a:p>
            <a:pPr>
              <a:lnSpc>
                <a:spcPct val="90000"/>
              </a:lnSpc>
            </a:pPr>
            <a:r>
              <a:rPr lang="uk-UA" b="1" dirty="0">
                <a:latin typeface="Times New Roman" panose="02020603050405020304" pitchFamily="18" charset="0"/>
                <a:cs typeface="Times New Roman" panose="02020603050405020304" pitchFamily="18" charset="0"/>
              </a:rPr>
              <a:t>      ВИСНОВОК</a:t>
            </a:r>
          </a:p>
          <a:p>
            <a:pPr marL="285750" indent="-285750">
              <a:lnSpc>
                <a:spcPct val="90000"/>
              </a:lnSpc>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Здобувачі задоволені викладанням та рівнем підготовки викладачів. Основним побажанням є збільшення кількості лабораторних робіт для кращого засвоєння матеріалу</a:t>
            </a:r>
          </a:p>
        </p:txBody>
      </p:sp>
    </p:spTree>
    <p:extLst>
      <p:ext uri="{BB962C8B-B14F-4D97-AF65-F5344CB8AC3E}">
        <p14:creationId xmlns:p14="http://schemas.microsoft.com/office/powerpoint/2010/main" val="1906596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1D4D71-2DD5-6565-2CFC-641C6990C324}"/>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F4A699-02D3-7A08-3627-EA505BCC536F}"/>
              </a:ext>
            </a:extLst>
          </p:cNvPr>
          <p:cNvSpPr>
            <a:spLocks noGrp="1"/>
          </p:cNvSpPr>
          <p:nvPr>
            <p:ph type="title"/>
          </p:nvPr>
        </p:nvSpPr>
        <p:spPr>
          <a:xfrm>
            <a:off x="1192872" y="154815"/>
            <a:ext cx="7851777" cy="1077326"/>
          </a:xfrm>
        </p:spPr>
        <p:txBody>
          <a:bodyPr>
            <a:noAutofit/>
          </a:bodyPr>
          <a:lstStyle/>
          <a:p>
            <a:pPr algn="ctr"/>
            <a:r>
              <a:rPr lang="uk-UA" sz="2800" b="1" dirty="0">
                <a:latin typeface="Times New Roman" panose="02020603050405020304" pitchFamily="18" charset="0"/>
                <a:cs typeface="Times New Roman" panose="02020603050405020304" pitchFamily="18" charset="0"/>
              </a:rPr>
              <a:t>Кафедра фізичної реабілітації, спортивної медицини та фізичного виховання</a:t>
            </a:r>
          </a:p>
        </p:txBody>
      </p:sp>
      <p:pic>
        <p:nvPicPr>
          <p:cNvPr id="6" name="Рисунок 5">
            <a:extLst>
              <a:ext uri="{FF2B5EF4-FFF2-40B4-BE49-F238E27FC236}">
                <a16:creationId xmlns:a16="http://schemas.microsoft.com/office/drawing/2014/main" id="{781BA526-2802-E2B4-88AB-DE1A500E6B30}"/>
              </a:ext>
            </a:extLst>
          </p:cNvPr>
          <p:cNvPicPr>
            <a:picLocks noChangeAspect="1"/>
          </p:cNvPicPr>
          <p:nvPr/>
        </p:nvPicPr>
        <p:blipFill>
          <a:blip r:embed="rId2"/>
          <a:stretch>
            <a:fillRect/>
          </a:stretch>
        </p:blipFill>
        <p:spPr>
          <a:xfrm>
            <a:off x="387655" y="553902"/>
            <a:ext cx="682625" cy="800126"/>
          </a:xfrm>
          <a:prstGeom prst="rect">
            <a:avLst/>
          </a:prstGeom>
        </p:spPr>
      </p:pic>
      <p:sp>
        <p:nvSpPr>
          <p:cNvPr id="7" name="TextBox 6">
            <a:extLst>
              <a:ext uri="{FF2B5EF4-FFF2-40B4-BE49-F238E27FC236}">
                <a16:creationId xmlns:a16="http://schemas.microsoft.com/office/drawing/2014/main" id="{324671D2-A849-39A4-CB39-55453A864744}"/>
              </a:ext>
            </a:extLst>
          </p:cNvPr>
          <p:cNvSpPr txBox="1"/>
          <p:nvPr/>
        </p:nvSpPr>
        <p:spPr>
          <a:xfrm>
            <a:off x="5668886" y="1772434"/>
            <a:ext cx="3220064" cy="369332"/>
          </a:xfrm>
          <a:prstGeom prst="rect">
            <a:avLst/>
          </a:prstGeom>
          <a:noFill/>
        </p:spPr>
        <p:txBody>
          <a:bodyPr wrap="square">
            <a:spAutoFit/>
          </a:bodyPr>
          <a:lstStyle/>
          <a:p>
            <a:r>
              <a:rPr lang="ru-RU" dirty="0" err="1"/>
              <a:t>Кількість</a:t>
            </a:r>
            <a:r>
              <a:rPr lang="ru-RU" dirty="0"/>
              <a:t> </a:t>
            </a:r>
            <a:r>
              <a:rPr lang="ru-RU" dirty="0" err="1"/>
              <a:t>респондентів</a:t>
            </a:r>
            <a:r>
              <a:rPr lang="ru-RU" dirty="0"/>
              <a:t> - 9</a:t>
            </a:r>
            <a:endParaRPr lang="ru-UA" dirty="0">
              <a:highlight>
                <a:srgbClr val="FFFF00"/>
              </a:highlight>
            </a:endParaRPr>
          </a:p>
        </p:txBody>
      </p:sp>
      <p:sp>
        <p:nvSpPr>
          <p:cNvPr id="4" name="Місце для вмісту 2">
            <a:extLst>
              <a:ext uri="{FF2B5EF4-FFF2-40B4-BE49-F238E27FC236}">
                <a16:creationId xmlns:a16="http://schemas.microsoft.com/office/drawing/2014/main" id="{CEC8187F-030B-FAF1-FA2C-964BFA6110C0}"/>
              </a:ext>
            </a:extLst>
          </p:cNvPr>
          <p:cNvSpPr txBox="1">
            <a:spLocks/>
          </p:cNvSpPr>
          <p:nvPr/>
        </p:nvSpPr>
        <p:spPr>
          <a:xfrm>
            <a:off x="637918" y="1772434"/>
            <a:ext cx="4031228" cy="800126"/>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uk-UA" sz="1800" b="1" u="sng" dirty="0">
                <a:latin typeface="Times New Roman" panose="02020603050405020304" pitchFamily="18" charset="0"/>
                <a:cs typeface="Times New Roman" panose="02020603050405020304" pitchFamily="18" charset="0"/>
              </a:rPr>
              <a:t>Дисципліни І семестру </a:t>
            </a:r>
            <a:r>
              <a:rPr lang="ru-RU" sz="1800" b="1" u="sng" dirty="0">
                <a:cs typeface="Calibri Light" panose="020F0302020204030204" pitchFamily="34" charset="0"/>
              </a:rPr>
              <a:t>:</a:t>
            </a:r>
          </a:p>
          <a:p>
            <a:pPr marL="0" indent="0">
              <a:buFont typeface="Arial" panose="020B0604020202020204" pitchFamily="34" charset="0"/>
              <a:buNone/>
            </a:pPr>
            <a:r>
              <a:rPr lang="ru-RU" sz="1800" b="0" i="0" u="none" strike="noStrike" dirty="0">
                <a:solidFill>
                  <a:srgbClr val="000000"/>
                </a:solidFill>
                <a:effectLst/>
                <a:latin typeface="Times New Roman" panose="02020603050405020304" pitchFamily="18" charset="0"/>
                <a:cs typeface="Times New Roman" panose="02020603050405020304" pitchFamily="18" charset="0"/>
              </a:rPr>
              <a:t>ВК «</a:t>
            </a:r>
            <a:r>
              <a:rPr lang="ru-RU" sz="1800" b="0" i="0" u="none" strike="noStrike" dirty="0" err="1">
                <a:solidFill>
                  <a:srgbClr val="000000"/>
                </a:solidFill>
                <a:effectLst/>
                <a:latin typeface="Times New Roman" panose="02020603050405020304" pitchFamily="18" charset="0"/>
                <a:cs typeface="Times New Roman" panose="02020603050405020304" pitchFamily="18" charset="0"/>
              </a:rPr>
              <a:t>Гідротерапія</a:t>
            </a:r>
            <a:r>
              <a:rPr lang="ru-RU" sz="1800" b="0" i="0" u="none" strike="noStrike" dirty="0">
                <a:solidFill>
                  <a:srgbClr val="000000"/>
                </a:solidFill>
                <a:effectLst/>
                <a:latin typeface="Times New Roman" panose="02020603050405020304" pitchFamily="18" charset="0"/>
                <a:cs typeface="Times New Roman" panose="02020603050405020304" pitchFamily="18" charset="0"/>
              </a:rPr>
              <a:t>. СПА </a:t>
            </a:r>
            <a:r>
              <a:rPr lang="ru-RU" sz="1800" b="0" i="0" u="none" strike="noStrike" dirty="0" err="1">
                <a:solidFill>
                  <a:srgbClr val="000000"/>
                </a:solidFill>
                <a:effectLst/>
                <a:latin typeface="Times New Roman" panose="02020603050405020304" pitchFamily="18" charset="0"/>
                <a:cs typeface="Times New Roman" panose="02020603050405020304" pitchFamily="18" charset="0"/>
              </a:rPr>
              <a:t>процедури</a:t>
            </a:r>
            <a:r>
              <a:rPr lang="ru-RU" sz="1800" b="0" i="0" u="none" strike="noStrike" dirty="0">
                <a:solidFill>
                  <a:srgbClr val="000000"/>
                </a:solidFill>
                <a:effectLst/>
                <a:latin typeface="Times New Roman" panose="02020603050405020304" pitchFamily="18" charset="0"/>
                <a:cs typeface="Times New Roman" panose="02020603050405020304" pitchFamily="18" charset="0"/>
              </a:rPr>
              <a:t>»</a:t>
            </a:r>
          </a:p>
          <a:p>
            <a:endParaRPr lang="ru-RU" sz="1800" b="0" i="0" u="none" strike="noStrike" dirty="0">
              <a:solidFill>
                <a:srgbClr val="000000"/>
              </a:solidFill>
              <a:effectLst/>
              <a:latin typeface="Times New Roman" panose="02020603050405020304" pitchFamily="18" charset="0"/>
            </a:endParaRPr>
          </a:p>
        </p:txBody>
      </p:sp>
      <p:sp>
        <p:nvSpPr>
          <p:cNvPr id="9" name="TextBox 8">
            <a:extLst>
              <a:ext uri="{FF2B5EF4-FFF2-40B4-BE49-F238E27FC236}">
                <a16:creationId xmlns:a16="http://schemas.microsoft.com/office/drawing/2014/main" id="{20FB9360-852E-AA9F-1F88-225AC2A1E7F9}"/>
              </a:ext>
            </a:extLst>
          </p:cNvPr>
          <p:cNvSpPr txBox="1"/>
          <p:nvPr/>
        </p:nvSpPr>
        <p:spPr>
          <a:xfrm>
            <a:off x="637918" y="3115206"/>
            <a:ext cx="8251032" cy="3139321"/>
          </a:xfrm>
          <a:prstGeom prst="rect">
            <a:avLst/>
          </a:prstGeom>
          <a:noFill/>
        </p:spPr>
        <p:txBody>
          <a:bodyPr wrap="square">
            <a:spAutoFit/>
          </a:bodyPr>
          <a:lstStyle/>
          <a:p>
            <a:r>
              <a:rPr lang="ru-RU" dirty="0"/>
              <a:t>  </a:t>
            </a:r>
          </a:p>
          <a:p>
            <a:r>
              <a:rPr lang="uk-UA" b="1" dirty="0">
                <a:latin typeface="Times New Roman" panose="02020603050405020304" pitchFamily="18" charset="0"/>
                <a:cs typeface="Times New Roman" panose="02020603050405020304" pitchFamily="18" charset="0"/>
              </a:rPr>
              <a:t>ОЦІНКА НАВЧАЛЬНОГО ПРОЦЕСУ</a:t>
            </a:r>
          </a:p>
          <a:p>
            <a:pPr marL="285750" indent="-285750">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Здобувачі висловлюють захоплення дисципліною, позитивно відгукуються про кафедру, що свідчить про якісну організацію навчального процесу.  </a:t>
            </a:r>
          </a:p>
          <a:p>
            <a:pPr marL="285750" indent="-285750">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Пропонують збільшити кількість практичних завдань, що може покращити засвоєння матеріалу.</a:t>
            </a:r>
          </a:p>
          <a:p>
            <a:endParaRPr lang="uk-UA" dirty="0">
              <a:latin typeface="Times New Roman" panose="02020603050405020304" pitchFamily="18" charset="0"/>
              <a:cs typeface="Times New Roman" panose="02020603050405020304" pitchFamily="18" charset="0"/>
            </a:endParaRPr>
          </a:p>
          <a:p>
            <a:r>
              <a:rPr lang="uk-UA" b="1" dirty="0">
                <a:latin typeface="Times New Roman" panose="02020603050405020304" pitchFamily="18" charset="0"/>
                <a:cs typeface="Times New Roman" panose="02020603050405020304" pitchFamily="18" charset="0"/>
              </a:rPr>
              <a:t>ВИСНОВОК  </a:t>
            </a:r>
          </a:p>
          <a:p>
            <a:pPr marL="285750" indent="-285750">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Анкетування показало високу задоволеність студентів викладанням дисципліни та роботою викладачів  </a:t>
            </a:r>
          </a:p>
          <a:p>
            <a:pPr marL="285750" indent="-285750">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Основним побажанням є посилення практичної складової курсу</a:t>
            </a:r>
          </a:p>
        </p:txBody>
      </p:sp>
    </p:spTree>
    <p:extLst>
      <p:ext uri="{BB962C8B-B14F-4D97-AF65-F5344CB8AC3E}">
        <p14:creationId xmlns:p14="http://schemas.microsoft.com/office/powerpoint/2010/main" val="1480525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A811ED-46E5-4EE0-A351-C1D060F92EFF}"/>
              </a:ext>
            </a:extLst>
          </p:cNvPr>
          <p:cNvSpPr>
            <a:spLocks noGrp="1"/>
          </p:cNvSpPr>
          <p:nvPr>
            <p:ph type="title"/>
          </p:nvPr>
        </p:nvSpPr>
        <p:spPr>
          <a:xfrm>
            <a:off x="1691741" y="251432"/>
            <a:ext cx="6589199" cy="626192"/>
          </a:xfrm>
        </p:spPr>
        <p:txBody>
          <a:bodyPr>
            <a:noAutofit/>
          </a:bodyPr>
          <a:lstStyle/>
          <a:p>
            <a:pPr algn="ctr"/>
            <a:r>
              <a:rPr lang="uk-UA" sz="2800" b="1" dirty="0">
                <a:latin typeface="Times New Roman" panose="02020603050405020304" pitchFamily="18" charset="0"/>
                <a:cs typeface="Times New Roman" panose="02020603050405020304" pitchFamily="18" charset="0"/>
              </a:rPr>
              <a:t>Кафедра фізіології та біофізики</a:t>
            </a:r>
          </a:p>
        </p:txBody>
      </p:sp>
      <p:sp>
        <p:nvSpPr>
          <p:cNvPr id="3" name="Місце для вмісту 2">
            <a:extLst>
              <a:ext uri="{FF2B5EF4-FFF2-40B4-BE49-F238E27FC236}">
                <a16:creationId xmlns:a16="http://schemas.microsoft.com/office/drawing/2014/main" id="{AAEF385E-DF15-4326-8D75-BAED44A62A37}"/>
              </a:ext>
            </a:extLst>
          </p:cNvPr>
          <p:cNvSpPr>
            <a:spLocks noGrp="1"/>
          </p:cNvSpPr>
          <p:nvPr>
            <p:ph idx="1"/>
          </p:nvPr>
        </p:nvSpPr>
        <p:spPr>
          <a:xfrm>
            <a:off x="396950" y="1225857"/>
            <a:ext cx="4258362" cy="1532422"/>
          </a:xfrm>
        </p:spPr>
        <p:txBody>
          <a:bodyPr>
            <a:normAutofit lnSpcReduction="10000"/>
          </a:bodyPr>
          <a:lstStyle/>
          <a:p>
            <a:pPr marL="0" indent="0">
              <a:buNone/>
            </a:pPr>
            <a:r>
              <a:rPr lang="uk-UA" sz="1800" b="1" u="sng" dirty="0">
                <a:latin typeface="Times New Roman" panose="02020603050405020304" pitchFamily="18" charset="0"/>
                <a:cs typeface="Times New Roman" panose="02020603050405020304" pitchFamily="18" charset="0"/>
              </a:rPr>
              <a:t>Дисципліни осіннього семестру для </a:t>
            </a:r>
            <a:r>
              <a:rPr lang="uk-UA" sz="1800" b="1" u="sng" dirty="0" err="1">
                <a:latin typeface="Times New Roman" panose="02020603050405020304" pitchFamily="18" charset="0"/>
                <a:cs typeface="Times New Roman" panose="02020603050405020304" pitchFamily="18" charset="0"/>
              </a:rPr>
              <a:t>фарм</a:t>
            </a:r>
            <a:r>
              <a:rPr lang="uk-UA" sz="1800" b="1" u="sng" dirty="0">
                <a:latin typeface="Times New Roman" panose="02020603050405020304" pitchFamily="18" charset="0"/>
                <a:cs typeface="Times New Roman" panose="02020603050405020304" pitchFamily="18" charset="0"/>
              </a:rPr>
              <a:t>:</a:t>
            </a:r>
          </a:p>
          <a:p>
            <a:r>
              <a:rPr lang="uk-UA" sz="1800" dirty="0">
                <a:latin typeface="Times New Roman" panose="02020603050405020304" pitchFamily="18" charset="0"/>
                <a:cs typeface="Times New Roman" panose="02020603050405020304" pitchFamily="18" charset="0"/>
              </a:rPr>
              <a:t>Вища математика</a:t>
            </a:r>
          </a:p>
          <a:p>
            <a:r>
              <a:rPr lang="uk-UA" sz="1800" dirty="0">
                <a:latin typeface="Times New Roman" panose="02020603050405020304" pitchFamily="18" charset="0"/>
                <a:cs typeface="Times New Roman" panose="02020603050405020304" pitchFamily="18" charset="0"/>
              </a:rPr>
              <a:t>Біофізика з фізичними методами аналізу</a:t>
            </a:r>
          </a:p>
        </p:txBody>
      </p:sp>
      <p:pic>
        <p:nvPicPr>
          <p:cNvPr id="6" name="Рисунок 5">
            <a:extLst>
              <a:ext uri="{FF2B5EF4-FFF2-40B4-BE49-F238E27FC236}">
                <a16:creationId xmlns:a16="http://schemas.microsoft.com/office/drawing/2014/main" id="{4C980CAB-CF16-4AA1-BAD8-4F424F49C601}"/>
              </a:ext>
            </a:extLst>
          </p:cNvPr>
          <p:cNvPicPr>
            <a:picLocks noChangeAspect="1"/>
          </p:cNvPicPr>
          <p:nvPr/>
        </p:nvPicPr>
        <p:blipFill>
          <a:blip r:embed="rId2"/>
          <a:stretch>
            <a:fillRect/>
          </a:stretch>
        </p:blipFill>
        <p:spPr>
          <a:xfrm>
            <a:off x="863060" y="200839"/>
            <a:ext cx="682625" cy="800126"/>
          </a:xfrm>
          <a:prstGeom prst="rect">
            <a:avLst/>
          </a:prstGeom>
        </p:spPr>
      </p:pic>
      <p:sp>
        <p:nvSpPr>
          <p:cNvPr id="7" name="TextBox 6">
            <a:extLst>
              <a:ext uri="{FF2B5EF4-FFF2-40B4-BE49-F238E27FC236}">
                <a16:creationId xmlns:a16="http://schemas.microsoft.com/office/drawing/2014/main" id="{DA8E3ECC-97D5-D6AA-6CEA-2EBED8AE2255}"/>
              </a:ext>
            </a:extLst>
          </p:cNvPr>
          <p:cNvSpPr txBox="1"/>
          <p:nvPr/>
        </p:nvSpPr>
        <p:spPr>
          <a:xfrm>
            <a:off x="5100205" y="1530403"/>
            <a:ext cx="3180735" cy="369332"/>
          </a:xfrm>
          <a:prstGeom prst="rect">
            <a:avLst/>
          </a:prstGeom>
          <a:noFill/>
        </p:spPr>
        <p:txBody>
          <a:bodyPr wrap="square">
            <a:spAutoFit/>
          </a:bodyPr>
          <a:lstStyle/>
          <a:p>
            <a:r>
              <a:rPr lang="ru-RU" dirty="0" err="1"/>
              <a:t>Кількість</a:t>
            </a:r>
            <a:r>
              <a:rPr lang="ru-RU" dirty="0"/>
              <a:t> </a:t>
            </a:r>
            <a:r>
              <a:rPr lang="ru-RU" dirty="0" err="1"/>
              <a:t>респондентів</a:t>
            </a:r>
            <a:r>
              <a:rPr lang="ru-RU" dirty="0"/>
              <a:t> - 11</a:t>
            </a:r>
            <a:endParaRPr lang="ru-UA" dirty="0"/>
          </a:p>
        </p:txBody>
      </p:sp>
      <p:sp>
        <p:nvSpPr>
          <p:cNvPr id="11" name="TextBox 10">
            <a:extLst>
              <a:ext uri="{FF2B5EF4-FFF2-40B4-BE49-F238E27FC236}">
                <a16:creationId xmlns:a16="http://schemas.microsoft.com/office/drawing/2014/main" id="{D8911CF7-C31E-71B0-1204-2AFFE22ABE46}"/>
              </a:ext>
            </a:extLst>
          </p:cNvPr>
          <p:cNvSpPr txBox="1"/>
          <p:nvPr/>
        </p:nvSpPr>
        <p:spPr>
          <a:xfrm>
            <a:off x="359110" y="2921846"/>
            <a:ext cx="8706232" cy="3693319"/>
          </a:xfrm>
          <a:prstGeom prst="rect">
            <a:avLst/>
          </a:prstGeom>
          <a:noFill/>
        </p:spPr>
        <p:txBody>
          <a:bodyPr wrap="square">
            <a:spAutoFit/>
          </a:bodyPr>
          <a:lstStyle/>
          <a:p>
            <a:r>
              <a:rPr lang="uk-UA" b="1" dirty="0">
                <a:latin typeface="Times New Roman" panose="02020603050405020304" pitchFamily="18" charset="0"/>
                <a:cs typeface="Times New Roman" panose="02020603050405020304" pitchFamily="18" charset="0"/>
              </a:rPr>
              <a:t>ОЦІНКА НАВЧАЛЬНОГО ПРОЦЕСУ </a:t>
            </a:r>
          </a:p>
          <a:p>
            <a:pPr marL="285750" indent="-285750">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Здобувачі відзначають, що дисципліни «цікаві, корисні та добре організовані».</a:t>
            </a:r>
          </a:p>
          <a:p>
            <a:pPr marL="285750" indent="-285750">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Викладачі відзначені як «</a:t>
            </a:r>
            <a:r>
              <a:rPr lang="uk-UA" dirty="0" err="1">
                <a:latin typeface="Times New Roman" panose="02020603050405020304" pitchFamily="18" charset="0"/>
                <a:cs typeface="Times New Roman" panose="02020603050405020304" pitchFamily="18" charset="0"/>
              </a:rPr>
              <a:t>мотиватори</a:t>
            </a:r>
            <a:r>
              <a:rPr lang="uk-UA" dirty="0">
                <a:latin typeface="Times New Roman" panose="02020603050405020304" pitchFamily="18" charset="0"/>
                <a:cs typeface="Times New Roman" panose="02020603050405020304" pitchFamily="18" charset="0"/>
              </a:rPr>
              <a:t>» та професіонали, які допомагають засвоювати матеріал. </a:t>
            </a:r>
          </a:p>
          <a:p>
            <a:pPr marL="285750" indent="-285750">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Опитувані цінують «інтерактивний підхід, пояснення складних моментів та лояльність», відзначають важливість «активних та пасивних методик навчання».  </a:t>
            </a:r>
          </a:p>
          <a:p>
            <a:pPr marL="285750" indent="-285750">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Висловлено побажання для збільшення часу щодо пояснень складних тем, зменшення кількості тестів на користь обговорення тем зі студентами, покращення доступу до комп’ютерів.  </a:t>
            </a:r>
          </a:p>
          <a:p>
            <a:r>
              <a:rPr lang="uk-UA" b="1" dirty="0">
                <a:latin typeface="Times New Roman" panose="02020603050405020304" pitchFamily="18" charset="0"/>
                <a:cs typeface="Times New Roman" panose="02020603050405020304" pitchFamily="18" charset="0"/>
              </a:rPr>
              <a:t>ВИСНОВОК </a:t>
            </a:r>
          </a:p>
          <a:p>
            <a:pPr marL="285750" indent="-285750">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Здобувачі високо оцінюють дисципліни, роботу викладачів та методики навчання, відзначають неформальний підхід, інтерактивність і мотивацію. Основними побажаннями є посилення практичної складової та оновлення технічних ресурсів</a:t>
            </a:r>
          </a:p>
        </p:txBody>
      </p:sp>
    </p:spTree>
    <p:extLst>
      <p:ext uri="{BB962C8B-B14F-4D97-AF65-F5344CB8AC3E}">
        <p14:creationId xmlns:p14="http://schemas.microsoft.com/office/powerpoint/2010/main" val="1226443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4706F1-7832-1286-D446-8B8FBCCB1B55}"/>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587F34-2A4A-D843-8C7D-F3E43A2AC4AA}"/>
              </a:ext>
            </a:extLst>
          </p:cNvPr>
          <p:cNvSpPr>
            <a:spLocks noGrp="1"/>
          </p:cNvSpPr>
          <p:nvPr>
            <p:ph type="title"/>
          </p:nvPr>
        </p:nvSpPr>
        <p:spPr>
          <a:xfrm>
            <a:off x="1128343" y="341277"/>
            <a:ext cx="7846141" cy="883994"/>
          </a:xfrm>
        </p:spPr>
        <p:txBody>
          <a:bodyPr>
            <a:noAutofit/>
          </a:bodyPr>
          <a:lstStyle/>
          <a:p>
            <a:pPr algn="ctr"/>
            <a:r>
              <a:rPr lang="uk-UA" sz="2800" b="1" dirty="0">
                <a:latin typeface="Times New Roman" panose="02020603050405020304" pitchFamily="18" charset="0"/>
                <a:cs typeface="Times New Roman" panose="02020603050405020304" pitchFamily="18" charset="0"/>
              </a:rPr>
              <a:t>Кафедра філософії, біоетики та іноземних мов</a:t>
            </a:r>
          </a:p>
        </p:txBody>
      </p:sp>
      <p:sp>
        <p:nvSpPr>
          <p:cNvPr id="3" name="Місце для вмісту 2">
            <a:extLst>
              <a:ext uri="{FF2B5EF4-FFF2-40B4-BE49-F238E27FC236}">
                <a16:creationId xmlns:a16="http://schemas.microsoft.com/office/drawing/2014/main" id="{7CA977CC-CE7B-C8AB-1235-D23BC97A477F}"/>
              </a:ext>
            </a:extLst>
          </p:cNvPr>
          <p:cNvSpPr>
            <a:spLocks noGrp="1"/>
          </p:cNvSpPr>
          <p:nvPr>
            <p:ph idx="1"/>
          </p:nvPr>
        </p:nvSpPr>
        <p:spPr>
          <a:xfrm>
            <a:off x="341352" y="1234124"/>
            <a:ext cx="4441812" cy="1671688"/>
          </a:xfrm>
        </p:spPr>
        <p:txBody>
          <a:bodyPr>
            <a:noAutofit/>
          </a:bodyPr>
          <a:lstStyle/>
          <a:p>
            <a:pPr marL="0" indent="0">
              <a:spcBef>
                <a:spcPts val="0"/>
              </a:spcBef>
              <a:buNone/>
            </a:pPr>
            <a:r>
              <a:rPr lang="uk-UA" sz="1800" b="1" u="sng" dirty="0">
                <a:latin typeface="Times New Roman" panose="02020603050405020304" pitchFamily="18" charset="0"/>
                <a:cs typeface="Times New Roman" panose="02020603050405020304" pitchFamily="18" charset="0"/>
              </a:rPr>
              <a:t>Дисципліни І семестру </a:t>
            </a:r>
            <a:r>
              <a:rPr lang="uk-UA" sz="1800" b="1" u="sng" dirty="0">
                <a:cs typeface="Times New Roman" panose="02020603050405020304" pitchFamily="18" charset="0"/>
              </a:rPr>
              <a:t>:</a:t>
            </a:r>
          </a:p>
          <a:p>
            <a:pPr>
              <a:spcBef>
                <a:spcPts val="0"/>
              </a:spcBef>
            </a:pPr>
            <a:r>
              <a:rPr lang="uk-UA" sz="1800" dirty="0">
                <a:latin typeface="Times New Roman" panose="02020603050405020304" pitchFamily="18" charset="0"/>
                <a:cs typeface="Times New Roman" panose="02020603050405020304" pitchFamily="18" charset="0"/>
              </a:rPr>
              <a:t>Філософія з академічною доброчесністю</a:t>
            </a:r>
          </a:p>
          <a:p>
            <a:pPr>
              <a:spcBef>
                <a:spcPts val="0"/>
              </a:spcBef>
            </a:pPr>
            <a:r>
              <a:rPr lang="uk-UA" sz="1800" dirty="0">
                <a:latin typeface="Times New Roman" panose="02020603050405020304" pitchFamily="18" charset="0"/>
                <a:cs typeface="Times New Roman" panose="02020603050405020304" pitchFamily="18" charset="0"/>
              </a:rPr>
              <a:t>Іноземна мова (англійська мова)</a:t>
            </a:r>
          </a:p>
          <a:p>
            <a:pPr>
              <a:spcBef>
                <a:spcPts val="0"/>
              </a:spcBef>
            </a:pPr>
            <a:r>
              <a:rPr lang="uk-UA" sz="1800" dirty="0">
                <a:latin typeface="Times New Roman" panose="02020603050405020304" pitchFamily="18" charset="0"/>
                <a:cs typeface="Times New Roman" panose="02020603050405020304" pitchFamily="18" charset="0"/>
              </a:rPr>
              <a:t>Іноземна мова (за професійним спрямуванням)</a:t>
            </a:r>
          </a:p>
          <a:p>
            <a:pPr>
              <a:spcBef>
                <a:spcPts val="0"/>
              </a:spcBef>
            </a:pPr>
            <a:r>
              <a:rPr lang="uk-UA" sz="1800" dirty="0">
                <a:latin typeface="Times New Roman" panose="02020603050405020304" pitchFamily="18" charset="0"/>
                <a:cs typeface="Times New Roman" panose="02020603050405020304" pitchFamily="18" charset="0"/>
              </a:rPr>
              <a:t>Латинська мова </a:t>
            </a:r>
          </a:p>
        </p:txBody>
      </p:sp>
      <p:pic>
        <p:nvPicPr>
          <p:cNvPr id="6" name="Рисунок 5">
            <a:extLst>
              <a:ext uri="{FF2B5EF4-FFF2-40B4-BE49-F238E27FC236}">
                <a16:creationId xmlns:a16="http://schemas.microsoft.com/office/drawing/2014/main" id="{6EAFAE74-A0E6-4965-1866-157C8EECE169}"/>
              </a:ext>
            </a:extLst>
          </p:cNvPr>
          <p:cNvPicPr>
            <a:picLocks noChangeAspect="1"/>
          </p:cNvPicPr>
          <p:nvPr/>
        </p:nvPicPr>
        <p:blipFill>
          <a:blip r:embed="rId2"/>
          <a:stretch>
            <a:fillRect/>
          </a:stretch>
        </p:blipFill>
        <p:spPr>
          <a:xfrm>
            <a:off x="504714" y="341278"/>
            <a:ext cx="682625" cy="800126"/>
          </a:xfrm>
          <a:prstGeom prst="rect">
            <a:avLst/>
          </a:prstGeom>
        </p:spPr>
      </p:pic>
      <p:sp>
        <p:nvSpPr>
          <p:cNvPr id="7" name="TextBox 6">
            <a:extLst>
              <a:ext uri="{FF2B5EF4-FFF2-40B4-BE49-F238E27FC236}">
                <a16:creationId xmlns:a16="http://schemas.microsoft.com/office/drawing/2014/main" id="{455FF619-A709-5384-CC2D-37F3514416D2}"/>
              </a:ext>
            </a:extLst>
          </p:cNvPr>
          <p:cNvSpPr txBox="1"/>
          <p:nvPr/>
        </p:nvSpPr>
        <p:spPr>
          <a:xfrm>
            <a:off x="5326315" y="1885302"/>
            <a:ext cx="3180735" cy="369332"/>
          </a:xfrm>
          <a:prstGeom prst="rect">
            <a:avLst/>
          </a:prstGeom>
          <a:noFill/>
        </p:spPr>
        <p:txBody>
          <a:bodyPr wrap="square">
            <a:spAutoFit/>
          </a:bodyPr>
          <a:lstStyle/>
          <a:p>
            <a:r>
              <a:rPr lang="ru-RU" dirty="0" err="1"/>
              <a:t>Кількість</a:t>
            </a:r>
            <a:r>
              <a:rPr lang="ru-RU" dirty="0"/>
              <a:t> </a:t>
            </a:r>
            <a:r>
              <a:rPr lang="ru-RU" dirty="0" err="1"/>
              <a:t>респондентів</a:t>
            </a:r>
            <a:r>
              <a:rPr lang="ru-RU" dirty="0"/>
              <a:t> - 9</a:t>
            </a:r>
            <a:endParaRPr lang="ru-UA" dirty="0"/>
          </a:p>
        </p:txBody>
      </p:sp>
      <p:sp>
        <p:nvSpPr>
          <p:cNvPr id="4" name="TextBox 3">
            <a:extLst>
              <a:ext uri="{FF2B5EF4-FFF2-40B4-BE49-F238E27FC236}">
                <a16:creationId xmlns:a16="http://schemas.microsoft.com/office/drawing/2014/main" id="{4BF7FC62-3E60-01D0-828F-5092BB4C4DFC}"/>
              </a:ext>
            </a:extLst>
          </p:cNvPr>
          <p:cNvSpPr txBox="1"/>
          <p:nvPr/>
        </p:nvSpPr>
        <p:spPr>
          <a:xfrm>
            <a:off x="377153" y="2990244"/>
            <a:ext cx="8389693" cy="3526478"/>
          </a:xfrm>
          <a:prstGeom prst="rect">
            <a:avLst/>
          </a:prstGeom>
          <a:noFill/>
        </p:spPr>
        <p:txBody>
          <a:bodyPr wrap="square">
            <a:spAutoFit/>
          </a:bodyPr>
          <a:lstStyle/>
          <a:p>
            <a:pPr>
              <a:lnSpc>
                <a:spcPct val="80000"/>
              </a:lnSpc>
              <a:spcBef>
                <a:spcPts val="600"/>
              </a:spcBef>
              <a:spcAft>
                <a:spcPts val="600"/>
              </a:spcAft>
            </a:pPr>
            <a:r>
              <a:rPr lang="ru-RU" b="1" dirty="0"/>
              <a:t>      </a:t>
            </a:r>
            <a:r>
              <a:rPr lang="uk-UA" b="1" dirty="0">
                <a:latin typeface="Times New Roman" panose="02020603050405020304" pitchFamily="18" charset="0"/>
                <a:cs typeface="Times New Roman" panose="02020603050405020304" pitchFamily="18" charset="0"/>
              </a:rPr>
              <a:t>ОЦІНКА НАВЧАЛЬНОГО ПРОЦЕСУ</a:t>
            </a:r>
          </a:p>
          <a:p>
            <a:pPr marL="285750" indent="-285750">
              <a:lnSpc>
                <a:spcPct val="80000"/>
              </a:lnSpc>
              <a:spcBef>
                <a:spcPts val="600"/>
              </a:spcBef>
              <a:spcAft>
                <a:spcPts val="600"/>
              </a:spcAft>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Багато респондентів зазначили, що їм сподобалася атмосфера занять та методи викладання. Викладачі відзначаються доступним викладом матеріалу, дружньою атмосферою на заняттях та мотивацією студентів до навчання.  </a:t>
            </a:r>
          </a:p>
          <a:p>
            <a:pPr>
              <a:lnSpc>
                <a:spcPct val="80000"/>
              </a:lnSpc>
              <a:spcBef>
                <a:spcPts val="600"/>
              </a:spcBef>
              <a:spcAft>
                <a:spcPts val="600"/>
              </a:spcAft>
            </a:pPr>
            <a:r>
              <a:rPr lang="uk-UA" b="1" dirty="0">
                <a:latin typeface="Times New Roman" panose="02020603050405020304" pitchFamily="18" charset="0"/>
                <a:cs typeface="Times New Roman" panose="02020603050405020304" pitchFamily="18" charset="0"/>
              </a:rPr>
              <a:t>     РЕКОМЕНДАЦІЇ</a:t>
            </a:r>
          </a:p>
          <a:p>
            <a:pPr marL="285750" indent="-285750">
              <a:lnSpc>
                <a:spcPct val="80000"/>
              </a:lnSpc>
              <a:spcBef>
                <a:spcPts val="600"/>
              </a:spcBef>
              <a:spcAft>
                <a:spcPts val="600"/>
              </a:spcAft>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Активніше впроваджувати сучасні інтерактивні методи викладання (групові </a:t>
            </a:r>
            <a:r>
              <a:rPr lang="uk-UA" dirty="0" err="1">
                <a:latin typeface="Times New Roman" panose="02020603050405020304" pitchFamily="18" charset="0"/>
                <a:cs typeface="Times New Roman" panose="02020603050405020304" pitchFamily="18" charset="0"/>
              </a:rPr>
              <a:t>проєкти</a:t>
            </a:r>
            <a:r>
              <a:rPr lang="uk-UA" dirty="0">
                <a:latin typeface="Times New Roman" panose="02020603050405020304" pitchFamily="18" charset="0"/>
                <a:cs typeface="Times New Roman" panose="02020603050405020304" pitchFamily="18" charset="0"/>
              </a:rPr>
              <a:t>, обговорення, дебати).  Посилити використання візуальних матеріалів, мультимедіа та практичних завдань.  </a:t>
            </a:r>
          </a:p>
          <a:p>
            <a:pPr>
              <a:lnSpc>
                <a:spcPct val="80000"/>
              </a:lnSpc>
              <a:spcBef>
                <a:spcPts val="600"/>
              </a:spcBef>
              <a:spcAft>
                <a:spcPts val="600"/>
              </a:spcAft>
            </a:pPr>
            <a:r>
              <a:rPr lang="uk-UA" b="1" dirty="0">
                <a:latin typeface="Times New Roman" panose="02020603050405020304" pitchFamily="18" charset="0"/>
                <a:cs typeface="Times New Roman" panose="02020603050405020304" pitchFamily="18" charset="0"/>
              </a:rPr>
              <a:t>     ВИСНОВОК</a:t>
            </a:r>
          </a:p>
          <a:p>
            <a:pPr marL="285750" indent="-285750">
              <a:lnSpc>
                <a:spcPct val="80000"/>
              </a:lnSpc>
              <a:spcBef>
                <a:spcPts val="600"/>
              </a:spcBef>
              <a:spcAft>
                <a:spcPts val="600"/>
              </a:spcAft>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Загалом, результати анкетування свідчать про високий рівень задоволеності студентів навчальним процесом, проте є можливості для покращення за рахунок розширення інтерактивних методів та оптимізації навчального часу.</a:t>
            </a:r>
          </a:p>
        </p:txBody>
      </p:sp>
    </p:spTree>
    <p:extLst>
      <p:ext uri="{BB962C8B-B14F-4D97-AF65-F5344CB8AC3E}">
        <p14:creationId xmlns:p14="http://schemas.microsoft.com/office/powerpoint/2010/main" val="1822682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3227D5AC-7318-4519-96DA-8F4673C35F1F}"/>
              </a:ext>
            </a:extLst>
          </p:cNvPr>
          <p:cNvSpPr>
            <a:spLocks noGrp="1"/>
          </p:cNvSpPr>
          <p:nvPr>
            <p:ph type="title"/>
          </p:nvPr>
        </p:nvSpPr>
        <p:spPr>
          <a:xfrm>
            <a:off x="1277400" y="260117"/>
            <a:ext cx="6589199" cy="1280890"/>
          </a:xfrm>
        </p:spPr>
        <p:txBody>
          <a:bodyPr>
            <a:noAutofit/>
          </a:bodyPr>
          <a:lstStyle/>
          <a:p>
            <a:pPr algn="ctr"/>
            <a:r>
              <a:rPr lang="uk-UA" sz="3200" b="1" dirty="0">
                <a:latin typeface="Times New Roman" panose="02020603050405020304" pitchFamily="18" charset="0"/>
                <a:cs typeface="Times New Roman" panose="02020603050405020304" pitchFamily="18" charset="0"/>
              </a:rPr>
              <a:t>Рекомендації, що найчастіше називали здобувачі: </a:t>
            </a:r>
          </a:p>
        </p:txBody>
      </p:sp>
      <p:sp>
        <p:nvSpPr>
          <p:cNvPr id="6" name="Місце для вмісту 5">
            <a:extLst>
              <a:ext uri="{FF2B5EF4-FFF2-40B4-BE49-F238E27FC236}">
                <a16:creationId xmlns:a16="http://schemas.microsoft.com/office/drawing/2014/main" id="{58D13212-0043-4E2F-A29D-36698AB8E621}"/>
              </a:ext>
            </a:extLst>
          </p:cNvPr>
          <p:cNvSpPr>
            <a:spLocks noGrp="1"/>
          </p:cNvSpPr>
          <p:nvPr>
            <p:ph idx="1"/>
          </p:nvPr>
        </p:nvSpPr>
        <p:spPr>
          <a:xfrm>
            <a:off x="841403" y="1541008"/>
            <a:ext cx="7602801" cy="4043718"/>
          </a:xfrm>
        </p:spPr>
        <p:txBody>
          <a:bodyPr>
            <a:normAutofit/>
          </a:bodyPr>
          <a:lstStyle/>
          <a:p>
            <a:endParaRPr lang="uk-UA" dirty="0">
              <a:solidFill>
                <a:schemeClr val="tx1"/>
              </a:solidFill>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збільшити час на підготовку;</a:t>
            </a:r>
          </a:p>
          <a:p>
            <a:r>
              <a:rPr lang="uk-UA" dirty="0">
                <a:latin typeface="Times New Roman" panose="02020603050405020304" pitchFamily="18" charset="0"/>
                <a:cs typeface="Times New Roman" panose="02020603050405020304" pitchFamily="18" charset="0"/>
              </a:rPr>
              <a:t>активніше впроваджувати інтерактивні методи навчання, таких як дебати, рольові ігри, групові </a:t>
            </a:r>
            <a:r>
              <a:rPr lang="uk-UA" dirty="0" err="1">
                <a:latin typeface="Times New Roman" panose="02020603050405020304" pitchFamily="18" charset="0"/>
                <a:cs typeface="Times New Roman" panose="02020603050405020304" pitchFamily="18" charset="0"/>
              </a:rPr>
              <a:t>проєкти</a:t>
            </a:r>
            <a:r>
              <a:rPr lang="uk-UA" dirty="0">
                <a:latin typeface="Times New Roman" panose="02020603050405020304" pitchFamily="18" charset="0"/>
                <a:cs typeface="Times New Roman" panose="02020603050405020304" pitchFamily="18" charset="0"/>
              </a:rPr>
              <a:t> та перегляд тематичних відеоматеріалів;</a:t>
            </a:r>
          </a:p>
          <a:p>
            <a:r>
              <a:rPr lang="uk-UA" dirty="0">
                <a:latin typeface="Times New Roman" panose="02020603050405020304" pitchFamily="18" charset="0"/>
                <a:cs typeface="Times New Roman" panose="02020603050405020304" pitchFamily="18" charset="0"/>
              </a:rPr>
              <a:t>в</a:t>
            </a:r>
            <a:r>
              <a:rPr lang="uk-UA">
                <a:latin typeface="Times New Roman" panose="02020603050405020304" pitchFamily="18" charset="0"/>
                <a:cs typeface="Times New Roman" panose="02020603050405020304" pitchFamily="18" charset="0"/>
              </a:rPr>
              <a:t>исловлені </a:t>
            </a:r>
            <a:r>
              <a:rPr lang="uk-UA" dirty="0">
                <a:latin typeface="Times New Roman" panose="02020603050405020304" pitchFamily="18" charset="0"/>
                <a:cs typeface="Times New Roman" panose="02020603050405020304" pitchFamily="18" charset="0"/>
              </a:rPr>
              <a:t>побажання щодо збільшення використання візуальних матеріалів для кращого засвоєння знань.</a:t>
            </a:r>
          </a:p>
        </p:txBody>
      </p:sp>
    </p:spTree>
    <p:extLst>
      <p:ext uri="{BB962C8B-B14F-4D97-AF65-F5344CB8AC3E}">
        <p14:creationId xmlns:p14="http://schemas.microsoft.com/office/powerpoint/2010/main" val="3017676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95644-FEAE-8226-CA95-85ABD50A8D14}"/>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9F617B-9AFB-C53D-3490-6C445698918E}"/>
              </a:ext>
            </a:extLst>
          </p:cNvPr>
          <p:cNvSpPr>
            <a:spLocks noGrp="1"/>
          </p:cNvSpPr>
          <p:nvPr>
            <p:ph type="title"/>
          </p:nvPr>
        </p:nvSpPr>
        <p:spPr>
          <a:xfrm>
            <a:off x="1310641" y="221619"/>
            <a:ext cx="7191985" cy="555129"/>
          </a:xfrm>
        </p:spPr>
        <p:txBody>
          <a:bodyPr>
            <a:noAutofit/>
          </a:bodyPr>
          <a:lstStyle/>
          <a:p>
            <a:pPr algn="ctr"/>
            <a:r>
              <a:rPr lang="uk-UA" sz="3600" b="1" dirty="0">
                <a:latin typeface="Times New Roman" panose="02020603050405020304" pitchFamily="18" charset="0"/>
                <a:cs typeface="Times New Roman" panose="02020603050405020304" pitchFamily="18" charset="0"/>
              </a:rPr>
              <a:t>Кафедра анатомії людини</a:t>
            </a:r>
          </a:p>
        </p:txBody>
      </p:sp>
      <p:sp>
        <p:nvSpPr>
          <p:cNvPr id="3" name="Місце для вмісту 2">
            <a:extLst>
              <a:ext uri="{FF2B5EF4-FFF2-40B4-BE49-F238E27FC236}">
                <a16:creationId xmlns:a16="http://schemas.microsoft.com/office/drawing/2014/main" id="{04F220DA-9D96-98DB-5F90-0667D1664B7F}"/>
              </a:ext>
            </a:extLst>
          </p:cNvPr>
          <p:cNvSpPr>
            <a:spLocks noGrp="1"/>
          </p:cNvSpPr>
          <p:nvPr>
            <p:ph idx="1"/>
          </p:nvPr>
        </p:nvSpPr>
        <p:spPr>
          <a:xfrm>
            <a:off x="611877" y="1168649"/>
            <a:ext cx="4051546" cy="1297146"/>
          </a:xfrm>
        </p:spPr>
        <p:txBody>
          <a:bodyPr>
            <a:noAutofit/>
          </a:bodyPr>
          <a:lstStyle/>
          <a:p>
            <a:pPr marL="0" indent="0">
              <a:buNone/>
            </a:pPr>
            <a:r>
              <a:rPr lang="uk-UA" sz="2000" b="1" u="sng" dirty="0">
                <a:latin typeface="Times New Roman" panose="02020603050405020304" pitchFamily="18" charset="0"/>
                <a:cs typeface="Times New Roman" panose="02020603050405020304" pitchFamily="18" charset="0"/>
              </a:rPr>
              <a:t>Дисципліни І семестру</a:t>
            </a:r>
          </a:p>
          <a:p>
            <a:r>
              <a:rPr lang="uk-UA" sz="2000" dirty="0">
                <a:latin typeface="Times New Roman" panose="02020603050405020304" pitchFamily="18" charset="0"/>
                <a:cs typeface="Times New Roman" panose="02020603050405020304" pitchFamily="18" charset="0"/>
              </a:rPr>
              <a:t>Анатомія людини</a:t>
            </a:r>
          </a:p>
        </p:txBody>
      </p:sp>
      <p:pic>
        <p:nvPicPr>
          <p:cNvPr id="6" name="Рисунок 5">
            <a:extLst>
              <a:ext uri="{FF2B5EF4-FFF2-40B4-BE49-F238E27FC236}">
                <a16:creationId xmlns:a16="http://schemas.microsoft.com/office/drawing/2014/main" id="{0CA7764D-C34C-5EEC-A11C-35A095DDF364}"/>
              </a:ext>
            </a:extLst>
          </p:cNvPr>
          <p:cNvPicPr>
            <a:picLocks noChangeAspect="1"/>
          </p:cNvPicPr>
          <p:nvPr/>
        </p:nvPicPr>
        <p:blipFill>
          <a:blip r:embed="rId2"/>
          <a:stretch>
            <a:fillRect/>
          </a:stretch>
        </p:blipFill>
        <p:spPr>
          <a:xfrm>
            <a:off x="387047" y="221619"/>
            <a:ext cx="682625" cy="800126"/>
          </a:xfrm>
          <a:prstGeom prst="rect">
            <a:avLst/>
          </a:prstGeom>
        </p:spPr>
      </p:pic>
      <p:sp>
        <p:nvSpPr>
          <p:cNvPr id="7" name="TextBox 6">
            <a:extLst>
              <a:ext uri="{FF2B5EF4-FFF2-40B4-BE49-F238E27FC236}">
                <a16:creationId xmlns:a16="http://schemas.microsoft.com/office/drawing/2014/main" id="{A2F466B1-7711-286B-0C6E-B67DCE86B753}"/>
              </a:ext>
            </a:extLst>
          </p:cNvPr>
          <p:cNvSpPr txBox="1"/>
          <p:nvPr/>
        </p:nvSpPr>
        <p:spPr>
          <a:xfrm>
            <a:off x="5062579" y="1590370"/>
            <a:ext cx="3670874" cy="369332"/>
          </a:xfrm>
          <a:prstGeom prst="rect">
            <a:avLst/>
          </a:prstGeom>
          <a:noFill/>
        </p:spPr>
        <p:txBody>
          <a:bodyPr wrap="square">
            <a:spAutoFit/>
          </a:bodyPr>
          <a:lstStyle/>
          <a:p>
            <a:r>
              <a:rPr lang="uk-UA" b="1" dirty="0">
                <a:latin typeface="Times New Roman" panose="02020603050405020304" pitchFamily="18" charset="0"/>
                <a:cs typeface="Times New Roman" panose="02020603050405020304" pitchFamily="18" charset="0"/>
              </a:rPr>
              <a:t>Кількість респондентів  </a:t>
            </a:r>
            <a:r>
              <a:rPr lang="uk-UA" dirty="0">
                <a:latin typeface="Times New Roman" panose="02020603050405020304" pitchFamily="18" charset="0"/>
                <a:cs typeface="Times New Roman" panose="02020603050405020304" pitchFamily="18" charset="0"/>
              </a:rPr>
              <a:t>– 9 осіб</a:t>
            </a:r>
            <a:endParaRPr lang="uk-UA" b="1" dirty="0">
              <a:highlight>
                <a:srgbClr val="FFFF00"/>
              </a:highlight>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575EC32C-4825-22C5-DA5B-BD56C4AB5FB4}"/>
              </a:ext>
            </a:extLst>
          </p:cNvPr>
          <p:cNvSpPr txBox="1"/>
          <p:nvPr/>
        </p:nvSpPr>
        <p:spPr>
          <a:xfrm>
            <a:off x="319549" y="2857696"/>
            <a:ext cx="8504901" cy="3785652"/>
          </a:xfrm>
          <a:prstGeom prst="rect">
            <a:avLst/>
          </a:prstGeom>
          <a:noFill/>
        </p:spPr>
        <p:txBody>
          <a:bodyPr wrap="square">
            <a:spAutoFit/>
          </a:bodyPr>
          <a:lstStyle/>
          <a:p>
            <a:r>
              <a:rPr lang="uk-UA" sz="2000" b="1" dirty="0">
                <a:latin typeface="Times New Roman" panose="02020603050405020304" pitchFamily="18" charset="0"/>
                <a:cs typeface="Times New Roman" panose="02020603050405020304" pitchFamily="18" charset="0"/>
              </a:rPr>
              <a:t>ЗАГАЛЬНА ОЦІНКА НАВЧАЛЬНОГО ПРОЦЕСУ</a:t>
            </a:r>
          </a:p>
          <a:p>
            <a:pPr marL="285750" indent="-285750">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Заняття оцінені як інформативні та продуктивні. Опитувані відзначають якість викладання та загальну організованість роботи кафедри.  </a:t>
            </a:r>
          </a:p>
          <a:p>
            <a:pPr marL="285750" indent="-285750">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Запропоновано доповнити курс більшою кількістю практичних навичок, роботи з препаратами та муляжами для кращого освоєння дисципліни. </a:t>
            </a:r>
          </a:p>
          <a:p>
            <a:pPr marL="285750" indent="-285750">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Зазначено проблему високого навчального навантаження, особливо для першокурсників.</a:t>
            </a:r>
          </a:p>
          <a:p>
            <a:r>
              <a:rPr lang="uk-UA" sz="2000" b="1" dirty="0">
                <a:latin typeface="Times New Roman" panose="02020603050405020304" pitchFamily="18" charset="0"/>
                <a:cs typeface="Times New Roman" panose="02020603050405020304" pitchFamily="18" charset="0"/>
              </a:rPr>
              <a:t>ЗАГАЛЬНИЙ ПІДСУМОК </a:t>
            </a:r>
          </a:p>
          <a:p>
            <a:pPr marL="285750" indent="-285750">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Анкетування показало високий рівень задоволеності здобувачами викладанням та дисципліною в цілому. Водночас є пропозиції щодо посилення практичної складової, впровадження наочних та інтерактивних методів навчання, а також оптимізації навантаження.</a:t>
            </a:r>
          </a:p>
        </p:txBody>
      </p:sp>
    </p:spTree>
    <p:extLst>
      <p:ext uri="{BB962C8B-B14F-4D97-AF65-F5344CB8AC3E}">
        <p14:creationId xmlns:p14="http://schemas.microsoft.com/office/powerpoint/2010/main" val="1656666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8D0889-386E-A830-727D-D55EAE0589A9}"/>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D096EB-CFAC-EB05-43A5-53D90481AFC6}"/>
              </a:ext>
            </a:extLst>
          </p:cNvPr>
          <p:cNvSpPr>
            <a:spLocks noGrp="1"/>
          </p:cNvSpPr>
          <p:nvPr>
            <p:ph type="title"/>
          </p:nvPr>
        </p:nvSpPr>
        <p:spPr>
          <a:xfrm>
            <a:off x="1310641" y="221619"/>
            <a:ext cx="7191985" cy="608805"/>
          </a:xfrm>
        </p:spPr>
        <p:txBody>
          <a:bodyPr>
            <a:noAutofit/>
          </a:bodyPr>
          <a:lstStyle/>
          <a:p>
            <a:pPr algn="ctr"/>
            <a:r>
              <a:rPr lang="uk-UA" sz="3200" b="1" dirty="0">
                <a:latin typeface="Times New Roman" panose="02020603050405020304" pitchFamily="18" charset="0"/>
                <a:cs typeface="Times New Roman" panose="02020603050405020304" pitchFamily="18" charset="0"/>
              </a:rPr>
              <a:t>Кафедра гігієни та медичної екології </a:t>
            </a:r>
          </a:p>
        </p:txBody>
      </p:sp>
      <p:sp>
        <p:nvSpPr>
          <p:cNvPr id="3" name="Місце для вмісту 2">
            <a:extLst>
              <a:ext uri="{FF2B5EF4-FFF2-40B4-BE49-F238E27FC236}">
                <a16:creationId xmlns:a16="http://schemas.microsoft.com/office/drawing/2014/main" id="{34D6DC32-3A2B-09FF-0BFB-DEB420067BB4}"/>
              </a:ext>
            </a:extLst>
          </p:cNvPr>
          <p:cNvSpPr>
            <a:spLocks noGrp="1"/>
          </p:cNvSpPr>
          <p:nvPr>
            <p:ph idx="1"/>
          </p:nvPr>
        </p:nvSpPr>
        <p:spPr>
          <a:xfrm>
            <a:off x="611877" y="1168649"/>
            <a:ext cx="4051546" cy="1297146"/>
          </a:xfrm>
        </p:spPr>
        <p:txBody>
          <a:bodyPr>
            <a:noAutofit/>
          </a:bodyPr>
          <a:lstStyle/>
          <a:p>
            <a:pPr marL="0" indent="0">
              <a:buNone/>
            </a:pPr>
            <a:r>
              <a:rPr lang="uk-UA" sz="2000" b="1" u="sng" dirty="0">
                <a:latin typeface="Times New Roman" panose="02020603050405020304" pitchFamily="18" charset="0"/>
                <a:cs typeface="Times New Roman" panose="02020603050405020304" pitchFamily="18" charset="0"/>
              </a:rPr>
              <a:t>Дисципліни І семестру</a:t>
            </a:r>
          </a:p>
          <a:p>
            <a:r>
              <a:rPr lang="uk-UA" sz="2000" dirty="0" err="1">
                <a:latin typeface="Times New Roman" panose="02020603050405020304" pitchFamily="18" charset="0"/>
                <a:cs typeface="Times New Roman" panose="02020603050405020304" pitchFamily="18" charset="0"/>
              </a:rPr>
              <a:t>ВК</a:t>
            </a:r>
            <a:r>
              <a:rPr lang="uk-UA" sz="2000" dirty="0">
                <a:latin typeface="Times New Roman" panose="02020603050405020304" pitchFamily="18" charset="0"/>
                <a:cs typeface="Times New Roman" panose="02020603050405020304" pitchFamily="18" charset="0"/>
              </a:rPr>
              <a:t> «Гігієна у фармації»</a:t>
            </a:r>
          </a:p>
          <a:p>
            <a:r>
              <a:rPr lang="uk-UA" sz="2000" dirty="0">
                <a:latin typeface="Times New Roman" panose="02020603050405020304" pitchFamily="18" charset="0"/>
                <a:cs typeface="Times New Roman" panose="02020603050405020304" pitchFamily="18" charset="0"/>
              </a:rPr>
              <a:t>ВК «Дієтологія» </a:t>
            </a:r>
          </a:p>
        </p:txBody>
      </p:sp>
      <p:pic>
        <p:nvPicPr>
          <p:cNvPr id="6" name="Рисунок 5">
            <a:extLst>
              <a:ext uri="{FF2B5EF4-FFF2-40B4-BE49-F238E27FC236}">
                <a16:creationId xmlns:a16="http://schemas.microsoft.com/office/drawing/2014/main" id="{406C8420-69C7-CFA4-C189-00394920D1B7}"/>
              </a:ext>
            </a:extLst>
          </p:cNvPr>
          <p:cNvPicPr>
            <a:picLocks noChangeAspect="1"/>
          </p:cNvPicPr>
          <p:nvPr/>
        </p:nvPicPr>
        <p:blipFill>
          <a:blip r:embed="rId2"/>
          <a:stretch>
            <a:fillRect/>
          </a:stretch>
        </p:blipFill>
        <p:spPr>
          <a:xfrm>
            <a:off x="408213" y="270307"/>
            <a:ext cx="682625" cy="800126"/>
          </a:xfrm>
          <a:prstGeom prst="rect">
            <a:avLst/>
          </a:prstGeom>
        </p:spPr>
      </p:pic>
      <p:sp>
        <p:nvSpPr>
          <p:cNvPr id="7" name="TextBox 6">
            <a:extLst>
              <a:ext uri="{FF2B5EF4-FFF2-40B4-BE49-F238E27FC236}">
                <a16:creationId xmlns:a16="http://schemas.microsoft.com/office/drawing/2014/main" id="{72C7E05C-E31A-3D55-4338-224A7C361BC3}"/>
              </a:ext>
            </a:extLst>
          </p:cNvPr>
          <p:cNvSpPr txBox="1"/>
          <p:nvPr/>
        </p:nvSpPr>
        <p:spPr>
          <a:xfrm>
            <a:off x="5282562" y="1216175"/>
            <a:ext cx="3220064"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dirty="0">
                <a:latin typeface="Times New Roman" panose="02020603050405020304" pitchFamily="18" charset="0"/>
                <a:cs typeface="Times New Roman" panose="02020603050405020304" pitchFamily="18" charset="0"/>
              </a:rPr>
              <a:t> - 11</a:t>
            </a:r>
            <a:endParaRPr lang="ru-UA"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DA4A13C3-F699-4BC7-A797-B7149F266F62}"/>
              </a:ext>
            </a:extLst>
          </p:cNvPr>
          <p:cNvSpPr txBox="1"/>
          <p:nvPr/>
        </p:nvSpPr>
        <p:spPr>
          <a:xfrm>
            <a:off x="373626" y="2420752"/>
            <a:ext cx="8396747" cy="3739485"/>
          </a:xfrm>
          <a:prstGeom prst="rect">
            <a:avLst/>
          </a:prstGeom>
          <a:noFill/>
        </p:spPr>
        <p:txBody>
          <a:bodyPr wrap="square">
            <a:spAutoFit/>
          </a:bodyPr>
          <a:lstStyle/>
          <a:p>
            <a:pPr>
              <a:lnSpc>
                <a:spcPct val="80000"/>
              </a:lnSpc>
            </a:pPr>
            <a:r>
              <a:rPr lang="ru-RU" b="1" dirty="0"/>
              <a:t>   </a:t>
            </a:r>
            <a:r>
              <a:rPr lang="uk-UA" sz="2000" b="1" dirty="0">
                <a:latin typeface="Times New Roman" panose="02020603050405020304" pitchFamily="18" charset="0"/>
                <a:cs typeface="Times New Roman" panose="02020603050405020304" pitchFamily="18" charset="0"/>
              </a:rPr>
              <a:t>ЗАГАЛЬНА ОЦІНКА НАВЧАЛЬНОГО ПРОЦЕСУ:</a:t>
            </a:r>
          </a:p>
          <a:p>
            <a:pPr marL="354013" indent="-265113">
              <a:lnSpc>
                <a:spcPct val="80000"/>
              </a:lnSpc>
              <a:spcBef>
                <a:spcPts val="600"/>
              </a:spcBef>
              <a:spcAft>
                <a:spcPts val="600"/>
              </a:spcAft>
              <a:buFont typeface="Arial" panose="020B0604020202020204" pitchFamily="34" charset="0"/>
              <a:buChar char="•"/>
              <a:tabLst>
                <a:tab pos="354013" algn="l"/>
              </a:tabLst>
            </a:pPr>
            <a:r>
              <a:rPr lang="uk-UA" sz="2000" dirty="0">
                <a:latin typeface="Times New Roman" panose="02020603050405020304" pitchFamily="18" charset="0"/>
                <a:cs typeface="Times New Roman" panose="02020603050405020304" pitchFamily="18" charset="0"/>
              </a:rPr>
              <a:t> Здобувачі позитивно відгукуються про викладачів, зокрема відзначаючи професіоналізм, компетентність та вміння цікаво викладати матеріал.  </a:t>
            </a:r>
          </a:p>
          <a:p>
            <a:pPr marL="354013" indent="-265113">
              <a:lnSpc>
                <a:spcPct val="80000"/>
              </a:lnSpc>
              <a:spcBef>
                <a:spcPts val="600"/>
              </a:spcBef>
              <a:spcAft>
                <a:spcPts val="600"/>
              </a:spcAft>
              <a:buFont typeface="Arial" panose="020B0604020202020204" pitchFamily="34" charset="0"/>
              <a:buChar char="•"/>
              <a:tabLst>
                <a:tab pos="354013" algn="l"/>
              </a:tabLst>
            </a:pPr>
            <a:r>
              <a:rPr lang="uk-UA" sz="2000" dirty="0">
                <a:latin typeface="Times New Roman" panose="02020603050405020304" pitchFamily="18" charset="0"/>
                <a:cs typeface="Times New Roman" panose="02020603050405020304" pitchFamily="18" charset="0"/>
              </a:rPr>
              <a:t> Заняття оцінюються як цікаві та корисні.  Викладачі використовують реальні приклади з практики, що підвищує зацікавленість здобувачів.  </a:t>
            </a:r>
          </a:p>
          <a:p>
            <a:pPr marL="354013" indent="-265113">
              <a:lnSpc>
                <a:spcPct val="80000"/>
              </a:lnSpc>
              <a:spcBef>
                <a:spcPts val="600"/>
              </a:spcBef>
              <a:spcAft>
                <a:spcPts val="600"/>
              </a:spcAft>
              <a:buFont typeface="Arial" panose="020B0604020202020204" pitchFamily="34" charset="0"/>
              <a:buChar char="•"/>
              <a:tabLst>
                <a:tab pos="354013" algn="l"/>
              </a:tabLst>
            </a:pPr>
            <a:r>
              <a:rPr lang="uk-UA" sz="2000" dirty="0">
                <a:latin typeface="Times New Roman" panose="02020603050405020304" pitchFamily="18" charset="0"/>
                <a:cs typeface="Times New Roman" panose="02020603050405020304" pitchFamily="18" charset="0"/>
              </a:rPr>
              <a:t>Кафедра отримала рекомендації щодо вибору вибіркових дисциплін.  </a:t>
            </a:r>
          </a:p>
          <a:p>
            <a:pPr>
              <a:lnSpc>
                <a:spcPct val="80000"/>
              </a:lnSpc>
              <a:spcBef>
                <a:spcPts val="600"/>
              </a:spcBef>
              <a:spcAft>
                <a:spcPts val="600"/>
              </a:spcAft>
            </a:pPr>
            <a:r>
              <a:rPr lang="uk-UA" sz="2000" b="1" dirty="0">
                <a:latin typeface="Times New Roman" panose="02020603050405020304" pitchFamily="18" charset="0"/>
                <a:cs typeface="Times New Roman" panose="02020603050405020304" pitchFamily="18" charset="0"/>
              </a:rPr>
              <a:t>     ВИСНОВОК:  </a:t>
            </a:r>
          </a:p>
          <a:p>
            <a:pPr marL="285750" indent="-285750">
              <a:lnSpc>
                <a:spcPct val="80000"/>
              </a:lnSpc>
              <a:spcBef>
                <a:spcPts val="600"/>
              </a:spcBef>
              <a:spcAft>
                <a:spcPts val="600"/>
              </a:spcAft>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Анкетування показало задоволеність навчальним процесом, якістю викладання та професіоналізмом викладачів. Більшість коментарів містять позитивні відгуки та подяку, що свідчить про ефективну роботу кафедри та її викладацького складу.</a:t>
            </a:r>
          </a:p>
        </p:txBody>
      </p:sp>
    </p:spTree>
    <p:extLst>
      <p:ext uri="{BB962C8B-B14F-4D97-AF65-F5344CB8AC3E}">
        <p14:creationId xmlns:p14="http://schemas.microsoft.com/office/powerpoint/2010/main" val="1787740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B08D53-8B60-CF6C-E4BF-1FBC2B2F94EB}"/>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5AEA6E-C49B-98BE-7299-4D68FB41FFD8}"/>
              </a:ext>
            </a:extLst>
          </p:cNvPr>
          <p:cNvSpPr>
            <a:spLocks noGrp="1"/>
          </p:cNvSpPr>
          <p:nvPr>
            <p:ph type="title"/>
          </p:nvPr>
        </p:nvSpPr>
        <p:spPr>
          <a:xfrm>
            <a:off x="1007089" y="338978"/>
            <a:ext cx="7950095" cy="1374490"/>
          </a:xfrm>
        </p:spPr>
        <p:txBody>
          <a:bodyPr>
            <a:noAutofit/>
          </a:bodyPr>
          <a:lstStyle/>
          <a:p>
            <a:pPr algn="ctr"/>
            <a:r>
              <a:rPr lang="uk-UA" sz="2800" b="1" dirty="0">
                <a:latin typeface="Times New Roman" panose="02020603050405020304" pitchFamily="18" charset="0"/>
                <a:cs typeface="Times New Roman" panose="02020603050405020304" pitchFamily="18" charset="0"/>
              </a:rPr>
              <a:t>Кафедра гістології, цитології, ембріології та патологічної морфології з курсом судової медицини</a:t>
            </a:r>
          </a:p>
        </p:txBody>
      </p:sp>
      <p:sp>
        <p:nvSpPr>
          <p:cNvPr id="3" name="Місце для вмісту 2">
            <a:extLst>
              <a:ext uri="{FF2B5EF4-FFF2-40B4-BE49-F238E27FC236}">
                <a16:creationId xmlns:a16="http://schemas.microsoft.com/office/drawing/2014/main" id="{FA832E4E-5870-4258-44DB-869A33DBE297}"/>
              </a:ext>
            </a:extLst>
          </p:cNvPr>
          <p:cNvSpPr>
            <a:spLocks noGrp="1"/>
          </p:cNvSpPr>
          <p:nvPr>
            <p:ph idx="1"/>
          </p:nvPr>
        </p:nvSpPr>
        <p:spPr>
          <a:xfrm>
            <a:off x="472853" y="1962832"/>
            <a:ext cx="3959188" cy="854528"/>
          </a:xfrm>
        </p:spPr>
        <p:txBody>
          <a:bodyPr>
            <a:noAutofit/>
          </a:bodyPr>
          <a:lstStyle/>
          <a:p>
            <a:pPr marL="0" indent="0">
              <a:buNone/>
            </a:pPr>
            <a:r>
              <a:rPr lang="uk-UA" sz="2000" b="1" u="sng" dirty="0">
                <a:latin typeface="Times New Roman" panose="02020603050405020304" pitchFamily="18" charset="0"/>
                <a:cs typeface="Times New Roman" panose="02020603050405020304" pitchFamily="18" charset="0"/>
              </a:rPr>
              <a:t>Дисципліни І семестру</a:t>
            </a:r>
            <a:r>
              <a:rPr lang="ru-RU" sz="2000" b="1" u="sng" dirty="0">
                <a:cs typeface="Calibri Light" panose="020F0302020204030204" pitchFamily="34" charset="0"/>
              </a:rPr>
              <a:t>:</a:t>
            </a:r>
          </a:p>
          <a:p>
            <a:r>
              <a:rPr lang="uk-UA" sz="2000" dirty="0">
                <a:cs typeface="Calibri Light" panose="020F0302020204030204" pitchFamily="34" charset="0"/>
              </a:rPr>
              <a:t>Токсикологічна та судова хімія</a:t>
            </a:r>
          </a:p>
        </p:txBody>
      </p:sp>
      <p:pic>
        <p:nvPicPr>
          <p:cNvPr id="6" name="Рисунок 5">
            <a:extLst>
              <a:ext uri="{FF2B5EF4-FFF2-40B4-BE49-F238E27FC236}">
                <a16:creationId xmlns:a16="http://schemas.microsoft.com/office/drawing/2014/main" id="{3943A0DC-C3B4-C1E6-1EDD-D1454CA44EEF}"/>
              </a:ext>
            </a:extLst>
          </p:cNvPr>
          <p:cNvPicPr>
            <a:picLocks noChangeAspect="1"/>
          </p:cNvPicPr>
          <p:nvPr/>
        </p:nvPicPr>
        <p:blipFill>
          <a:blip r:embed="rId2"/>
          <a:stretch>
            <a:fillRect/>
          </a:stretch>
        </p:blipFill>
        <p:spPr>
          <a:xfrm>
            <a:off x="201920" y="232037"/>
            <a:ext cx="682625" cy="800126"/>
          </a:xfrm>
          <a:prstGeom prst="rect">
            <a:avLst/>
          </a:prstGeom>
        </p:spPr>
      </p:pic>
      <p:sp>
        <p:nvSpPr>
          <p:cNvPr id="7" name="TextBox 6">
            <a:extLst>
              <a:ext uri="{FF2B5EF4-FFF2-40B4-BE49-F238E27FC236}">
                <a16:creationId xmlns:a16="http://schemas.microsoft.com/office/drawing/2014/main" id="{B99D6F2E-9534-229D-6532-411C12F74897}"/>
              </a:ext>
            </a:extLst>
          </p:cNvPr>
          <p:cNvSpPr txBox="1"/>
          <p:nvPr/>
        </p:nvSpPr>
        <p:spPr>
          <a:xfrm>
            <a:off x="4982136" y="2058189"/>
            <a:ext cx="3220064" cy="369332"/>
          </a:xfrm>
          <a:prstGeom prst="rect">
            <a:avLst/>
          </a:prstGeom>
          <a:noFill/>
        </p:spPr>
        <p:txBody>
          <a:bodyPr wrap="square">
            <a:spAutoFit/>
          </a:bodyPr>
          <a:lstStyle/>
          <a:p>
            <a:r>
              <a:rPr lang="ru-RU" dirty="0" err="1"/>
              <a:t>Кількість</a:t>
            </a:r>
            <a:r>
              <a:rPr lang="ru-RU" dirty="0"/>
              <a:t> </a:t>
            </a:r>
            <a:r>
              <a:rPr lang="ru-RU" dirty="0" err="1"/>
              <a:t>респондентів</a:t>
            </a:r>
            <a:r>
              <a:rPr lang="ru-RU" dirty="0"/>
              <a:t> - </a:t>
            </a:r>
            <a:r>
              <a:rPr lang="en-US" dirty="0"/>
              <a:t>9</a:t>
            </a:r>
            <a:endParaRPr lang="ru-UA" dirty="0"/>
          </a:p>
        </p:txBody>
      </p:sp>
      <p:sp>
        <p:nvSpPr>
          <p:cNvPr id="8" name="TextBox 7">
            <a:extLst>
              <a:ext uri="{FF2B5EF4-FFF2-40B4-BE49-F238E27FC236}">
                <a16:creationId xmlns:a16="http://schemas.microsoft.com/office/drawing/2014/main" id="{7B489D36-452E-4A32-D132-465515B5C238}"/>
              </a:ext>
            </a:extLst>
          </p:cNvPr>
          <p:cNvSpPr txBox="1"/>
          <p:nvPr/>
        </p:nvSpPr>
        <p:spPr>
          <a:xfrm>
            <a:off x="647859" y="2644137"/>
            <a:ext cx="8057534" cy="2246769"/>
          </a:xfrm>
          <a:prstGeom prst="rect">
            <a:avLst/>
          </a:prstGeom>
          <a:noFill/>
        </p:spPr>
        <p:txBody>
          <a:bodyPr wrap="square">
            <a:spAutoFit/>
          </a:bodyPr>
          <a:lstStyle/>
          <a:p>
            <a:r>
              <a:rPr lang="ru-RU" b="1" dirty="0"/>
              <a:t>      </a:t>
            </a:r>
            <a:r>
              <a:rPr lang="uk-UA" sz="2000" b="1" dirty="0">
                <a:latin typeface="Times New Roman" panose="02020603050405020304" pitchFamily="18" charset="0"/>
                <a:cs typeface="Times New Roman" panose="02020603050405020304" pitchFamily="18" charset="0"/>
              </a:rPr>
              <a:t>ЗАГАЛЬНА ОЦІНКА НАВЧАЛЬНОГО ПРОЦЕСУ:</a:t>
            </a:r>
          </a:p>
          <a:p>
            <a:pPr marL="285750" indent="-285750">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Більшість респондентів надали позитивні відгуки про дисципліну, викладачів та кафедру. </a:t>
            </a:r>
          </a:p>
          <a:p>
            <a:r>
              <a:rPr lang="uk-UA" sz="2000" b="1" dirty="0">
                <a:latin typeface="Times New Roman" panose="02020603050405020304" pitchFamily="18" charset="0"/>
                <a:cs typeface="Times New Roman" panose="02020603050405020304" pitchFamily="18" charset="0"/>
              </a:rPr>
              <a:t>ВИСНОВОК</a:t>
            </a:r>
          </a:p>
          <a:p>
            <a:pPr marL="285750" indent="-285750">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Анкетування показало високий рівень задоволеності якістю викладання та роботою викладачів. Водночас є потреба в покращенні матеріально-технічної бази. </a:t>
            </a:r>
          </a:p>
        </p:txBody>
      </p:sp>
    </p:spTree>
    <p:extLst>
      <p:ext uri="{BB962C8B-B14F-4D97-AF65-F5344CB8AC3E}">
        <p14:creationId xmlns:p14="http://schemas.microsoft.com/office/powerpoint/2010/main" val="427837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0861B6-BF7A-B75B-B91E-3B28655D0F2A}"/>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21CA07-EA03-6536-EDCB-DFCE3D3FECF2}"/>
              </a:ext>
            </a:extLst>
          </p:cNvPr>
          <p:cNvSpPr>
            <a:spLocks noGrp="1"/>
          </p:cNvSpPr>
          <p:nvPr>
            <p:ph type="title"/>
          </p:nvPr>
        </p:nvSpPr>
        <p:spPr>
          <a:xfrm>
            <a:off x="958068" y="163966"/>
            <a:ext cx="8087743" cy="937166"/>
          </a:xfrm>
        </p:spPr>
        <p:txBody>
          <a:bodyPr>
            <a:noAutofit/>
          </a:bodyPr>
          <a:lstStyle/>
          <a:p>
            <a:pPr algn="ctr"/>
            <a:r>
              <a:rPr lang="uk-UA" sz="2800" b="1" dirty="0">
                <a:latin typeface="Times New Roman" panose="02020603050405020304" pitchFamily="18" charset="0"/>
                <a:cs typeface="Times New Roman" panose="02020603050405020304" pitchFamily="18" charset="0"/>
              </a:rPr>
              <a:t>Кафедра загальної та клінічної епідеміології та </a:t>
            </a:r>
            <a:r>
              <a:rPr lang="uk-UA" sz="2800" b="1" dirty="0" err="1">
                <a:latin typeface="Times New Roman" panose="02020603050405020304" pitchFamily="18" charset="0"/>
                <a:cs typeface="Times New Roman" panose="02020603050405020304" pitchFamily="18" charset="0"/>
              </a:rPr>
              <a:t>біобезпеки</a:t>
            </a:r>
            <a:r>
              <a:rPr lang="uk-UA" sz="2800" b="1" dirty="0">
                <a:latin typeface="Times New Roman" panose="02020603050405020304" pitchFamily="18" charset="0"/>
                <a:cs typeface="Times New Roman" panose="02020603050405020304" pitchFamily="18" charset="0"/>
              </a:rPr>
              <a:t> з курсом мікробіології та вірусології</a:t>
            </a:r>
          </a:p>
        </p:txBody>
      </p:sp>
      <p:sp>
        <p:nvSpPr>
          <p:cNvPr id="3" name="Місце для вмісту 2">
            <a:extLst>
              <a:ext uri="{FF2B5EF4-FFF2-40B4-BE49-F238E27FC236}">
                <a16:creationId xmlns:a16="http://schemas.microsoft.com/office/drawing/2014/main" id="{C5E0F69A-697E-47AC-17A3-D2CE5960BB64}"/>
              </a:ext>
            </a:extLst>
          </p:cNvPr>
          <p:cNvSpPr>
            <a:spLocks noGrp="1"/>
          </p:cNvSpPr>
          <p:nvPr>
            <p:ph idx="1"/>
          </p:nvPr>
        </p:nvSpPr>
        <p:spPr>
          <a:xfrm>
            <a:off x="382515" y="1769495"/>
            <a:ext cx="4329443" cy="1076342"/>
          </a:xfrm>
        </p:spPr>
        <p:txBody>
          <a:bodyPr>
            <a:noAutofit/>
          </a:bodyPr>
          <a:lstStyle/>
          <a:p>
            <a:pPr marL="0" indent="0">
              <a:buNone/>
            </a:pPr>
            <a:r>
              <a:rPr lang="uk-UA" sz="2000" b="1" u="sng" dirty="0">
                <a:latin typeface="Times New Roman" panose="02020603050405020304" pitchFamily="18" charset="0"/>
                <a:cs typeface="Times New Roman" panose="02020603050405020304" pitchFamily="18" charset="0"/>
              </a:rPr>
              <a:t>Дисципліни І семестру</a:t>
            </a:r>
            <a:r>
              <a:rPr lang="ru-RU" sz="2000" b="1" u="sng" dirty="0">
                <a:cs typeface="Calibri Light" panose="020F0302020204030204" pitchFamily="34" charset="0"/>
              </a:rPr>
              <a:t>:</a:t>
            </a:r>
          </a:p>
          <a:p>
            <a:r>
              <a:rPr lang="uk-UA" sz="2000" dirty="0" err="1">
                <a:cs typeface="Calibri Light" panose="020F0302020204030204" pitchFamily="34" charset="0"/>
              </a:rPr>
              <a:t>ВК</a:t>
            </a:r>
            <a:r>
              <a:rPr lang="uk-UA" sz="2000" dirty="0">
                <a:cs typeface="Calibri Light" panose="020F0302020204030204" pitchFamily="34" charset="0"/>
              </a:rPr>
              <a:t> «</a:t>
            </a:r>
            <a:r>
              <a:rPr lang="uk-UA" sz="2000" dirty="0" err="1">
                <a:cs typeface="Calibri Light" panose="020F0302020204030204" pitchFamily="34" charset="0"/>
              </a:rPr>
              <a:t>Вакцінологія</a:t>
            </a:r>
            <a:r>
              <a:rPr lang="uk-UA" sz="2000" dirty="0">
                <a:cs typeface="Calibri Light" panose="020F0302020204030204" pitchFamily="34" charset="0"/>
              </a:rPr>
              <a:t>: інструменти та технологія»</a:t>
            </a:r>
          </a:p>
        </p:txBody>
      </p:sp>
      <p:pic>
        <p:nvPicPr>
          <p:cNvPr id="6" name="Рисунок 5">
            <a:extLst>
              <a:ext uri="{FF2B5EF4-FFF2-40B4-BE49-F238E27FC236}">
                <a16:creationId xmlns:a16="http://schemas.microsoft.com/office/drawing/2014/main" id="{EEEA2FD6-01FB-9139-5962-3278BC895ADE}"/>
              </a:ext>
            </a:extLst>
          </p:cNvPr>
          <p:cNvPicPr>
            <a:picLocks noChangeAspect="1"/>
          </p:cNvPicPr>
          <p:nvPr/>
        </p:nvPicPr>
        <p:blipFill>
          <a:blip r:embed="rId2"/>
          <a:stretch>
            <a:fillRect/>
          </a:stretch>
        </p:blipFill>
        <p:spPr>
          <a:xfrm>
            <a:off x="275443" y="346045"/>
            <a:ext cx="682625" cy="800126"/>
          </a:xfrm>
          <a:prstGeom prst="rect">
            <a:avLst/>
          </a:prstGeom>
        </p:spPr>
      </p:pic>
      <p:sp>
        <p:nvSpPr>
          <p:cNvPr id="7" name="TextBox 6">
            <a:extLst>
              <a:ext uri="{FF2B5EF4-FFF2-40B4-BE49-F238E27FC236}">
                <a16:creationId xmlns:a16="http://schemas.microsoft.com/office/drawing/2014/main" id="{A1AF066A-637C-D121-5DB0-92E7364A46C2}"/>
              </a:ext>
            </a:extLst>
          </p:cNvPr>
          <p:cNvSpPr txBox="1"/>
          <p:nvPr/>
        </p:nvSpPr>
        <p:spPr>
          <a:xfrm>
            <a:off x="5609300" y="1863377"/>
            <a:ext cx="3220064" cy="369332"/>
          </a:xfrm>
          <a:prstGeom prst="rect">
            <a:avLst/>
          </a:prstGeom>
          <a:noFill/>
        </p:spPr>
        <p:txBody>
          <a:bodyPr wrap="square">
            <a:spAutoFit/>
          </a:bodyPr>
          <a:lstStyle/>
          <a:p>
            <a:r>
              <a:rPr lang="uk-UA" dirty="0">
                <a:latin typeface="Times New Roman" panose="02020603050405020304" pitchFamily="18" charset="0"/>
                <a:cs typeface="Times New Roman" panose="02020603050405020304" pitchFamily="18" charset="0"/>
              </a:rPr>
              <a:t>Кількість респондентів - 10</a:t>
            </a:r>
          </a:p>
        </p:txBody>
      </p:sp>
      <p:sp>
        <p:nvSpPr>
          <p:cNvPr id="10" name="TextBox 9">
            <a:extLst>
              <a:ext uri="{FF2B5EF4-FFF2-40B4-BE49-F238E27FC236}">
                <a16:creationId xmlns:a16="http://schemas.microsoft.com/office/drawing/2014/main" id="{39D06409-4FE4-E6FB-1153-DD5467E4DA69}"/>
              </a:ext>
            </a:extLst>
          </p:cNvPr>
          <p:cNvSpPr txBox="1"/>
          <p:nvPr/>
        </p:nvSpPr>
        <p:spPr>
          <a:xfrm>
            <a:off x="453178" y="3209522"/>
            <a:ext cx="8470419" cy="3200876"/>
          </a:xfrm>
          <a:prstGeom prst="rect">
            <a:avLst/>
          </a:prstGeom>
          <a:noFill/>
        </p:spPr>
        <p:txBody>
          <a:bodyPr wrap="square">
            <a:spAutoFit/>
          </a:bodyPr>
          <a:lstStyle/>
          <a:p>
            <a:pPr>
              <a:lnSpc>
                <a:spcPct val="90000"/>
              </a:lnSpc>
              <a:spcBef>
                <a:spcPts val="600"/>
              </a:spcBef>
              <a:spcAft>
                <a:spcPts val="600"/>
              </a:spcAft>
            </a:pPr>
            <a:r>
              <a:rPr lang="ru-RU" dirty="0"/>
              <a:t>     </a:t>
            </a:r>
            <a:r>
              <a:rPr lang="uk-UA" sz="2000" b="1" dirty="0">
                <a:latin typeface="Times New Roman" panose="02020603050405020304" pitchFamily="18" charset="0"/>
                <a:cs typeface="Times New Roman" panose="02020603050405020304" pitchFamily="18" charset="0"/>
              </a:rPr>
              <a:t>ЗАГАЛЬНА ОЦІНКА НАВЧАЛЬНОГО ПРОЦЕСУ:</a:t>
            </a:r>
          </a:p>
          <a:p>
            <a:pPr marL="285750" indent="-285750">
              <a:lnSpc>
                <a:spcPct val="90000"/>
              </a:lnSpc>
              <a:spcBef>
                <a:spcPts val="600"/>
              </a:spcBef>
              <a:spcAft>
                <a:spcPts val="600"/>
              </a:spcAft>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Відзначена висока якість викладання, професіоналізм викладачів. </a:t>
            </a:r>
          </a:p>
          <a:p>
            <a:pPr marL="285750" indent="-285750">
              <a:lnSpc>
                <a:spcPct val="90000"/>
              </a:lnSpc>
              <a:spcBef>
                <a:spcPts val="600"/>
              </a:spcBef>
              <a:spcAft>
                <a:spcPts val="600"/>
              </a:spcAft>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Позитивно оцінено використання різних технік викладання (презентації, відеоматеріали). Деякі здобувачі пропонують додати аналіз </a:t>
            </a:r>
            <a:r>
              <a:rPr lang="uk-UA" sz="2000" dirty="0" err="1">
                <a:latin typeface="Times New Roman" panose="02020603050405020304" pitchFamily="18" charset="0"/>
                <a:cs typeface="Times New Roman" panose="02020603050405020304" pitchFamily="18" charset="0"/>
              </a:rPr>
              <a:t>геномів</a:t>
            </a:r>
            <a:r>
              <a:rPr lang="uk-UA" sz="2000" dirty="0">
                <a:latin typeface="Times New Roman" panose="02020603050405020304" pitchFamily="18" charset="0"/>
                <a:cs typeface="Times New Roman" panose="02020603050405020304" pitchFamily="18" charset="0"/>
              </a:rPr>
              <a:t> мікроорганізмів для кращого закріплення теоретичних знань.  </a:t>
            </a:r>
          </a:p>
          <a:p>
            <a:pPr>
              <a:lnSpc>
                <a:spcPct val="90000"/>
              </a:lnSpc>
              <a:spcBef>
                <a:spcPts val="600"/>
              </a:spcBef>
              <a:spcAft>
                <a:spcPts val="600"/>
              </a:spcAft>
            </a:pPr>
            <a:r>
              <a:rPr lang="uk-UA" sz="2000" b="1" dirty="0">
                <a:latin typeface="Times New Roman" panose="02020603050405020304" pitchFamily="18" charset="0"/>
                <a:cs typeface="Times New Roman" panose="02020603050405020304" pitchFamily="18" charset="0"/>
              </a:rPr>
              <a:t>       ВИСНОВОК:</a:t>
            </a:r>
          </a:p>
          <a:p>
            <a:pPr marL="285750" indent="-285750">
              <a:lnSpc>
                <a:spcPct val="90000"/>
              </a:lnSpc>
              <a:spcBef>
                <a:spcPts val="600"/>
              </a:spcBef>
              <a:spcAft>
                <a:spcPts val="600"/>
              </a:spcAft>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Анкетування свідчить про високий рівень задоволеності навчальним процесом, роботою викладачів та кафедри загалом. Основне побажання здобувачів – збільшення практичних занять для закріплення знань.</a:t>
            </a:r>
          </a:p>
        </p:txBody>
      </p:sp>
    </p:spTree>
    <p:extLst>
      <p:ext uri="{BB962C8B-B14F-4D97-AF65-F5344CB8AC3E}">
        <p14:creationId xmlns:p14="http://schemas.microsoft.com/office/powerpoint/2010/main" val="1590229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3A58AE-2A97-D9D5-4789-80B36EB8E577}"/>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81D8F4-8A4B-5DEA-BD3C-A194845A3272}"/>
              </a:ext>
            </a:extLst>
          </p:cNvPr>
          <p:cNvSpPr>
            <a:spLocks noGrp="1"/>
          </p:cNvSpPr>
          <p:nvPr>
            <p:ph type="title"/>
          </p:nvPr>
        </p:nvSpPr>
        <p:spPr>
          <a:xfrm>
            <a:off x="1035874" y="412863"/>
            <a:ext cx="7980307" cy="730987"/>
          </a:xfrm>
        </p:spPr>
        <p:txBody>
          <a:bodyPr>
            <a:noAutofit/>
          </a:bodyPr>
          <a:lstStyle/>
          <a:p>
            <a:pPr algn="ctr"/>
            <a:r>
              <a:rPr lang="uk-UA" sz="2400" b="1" dirty="0">
                <a:latin typeface="Times New Roman" panose="02020603050405020304" pitchFamily="18" charset="0"/>
                <a:cs typeface="Times New Roman" panose="02020603050405020304" pitchFamily="18" charset="0"/>
              </a:rPr>
              <a:t>Кафедра загальної та клінічної патологічної фізіології</a:t>
            </a:r>
          </a:p>
        </p:txBody>
      </p:sp>
      <p:sp>
        <p:nvSpPr>
          <p:cNvPr id="3" name="Місце для вмісту 2">
            <a:extLst>
              <a:ext uri="{FF2B5EF4-FFF2-40B4-BE49-F238E27FC236}">
                <a16:creationId xmlns:a16="http://schemas.microsoft.com/office/drawing/2014/main" id="{425EE47B-184A-2E1E-2B4B-B73A469010ED}"/>
              </a:ext>
            </a:extLst>
          </p:cNvPr>
          <p:cNvSpPr>
            <a:spLocks noGrp="1"/>
          </p:cNvSpPr>
          <p:nvPr>
            <p:ph idx="1"/>
          </p:nvPr>
        </p:nvSpPr>
        <p:spPr>
          <a:xfrm>
            <a:off x="540062" y="1612430"/>
            <a:ext cx="3427258" cy="952385"/>
          </a:xfrm>
        </p:spPr>
        <p:txBody>
          <a:bodyPr>
            <a:normAutofit/>
          </a:bodyPr>
          <a:lstStyle/>
          <a:p>
            <a:pPr marL="0" indent="0">
              <a:buNone/>
            </a:pPr>
            <a:r>
              <a:rPr lang="uk-UA" sz="2000" b="1" u="sng" dirty="0">
                <a:latin typeface="Times New Roman" panose="02020603050405020304" pitchFamily="18" charset="0"/>
                <a:cs typeface="Times New Roman" panose="02020603050405020304" pitchFamily="18" charset="0"/>
              </a:rPr>
              <a:t>Дисципліни І семестру</a:t>
            </a:r>
            <a:r>
              <a:rPr lang="ru-RU" sz="2000" b="1" u="sng" dirty="0">
                <a:cs typeface="Calibri Light" panose="020F0302020204030204" pitchFamily="34" charset="0"/>
              </a:rPr>
              <a:t>:</a:t>
            </a:r>
          </a:p>
          <a:p>
            <a:pPr marL="0" indent="0">
              <a:buNone/>
            </a:pPr>
            <a:r>
              <a:rPr lang="ru-RU" sz="2000" dirty="0" err="1">
                <a:cs typeface="Calibri Light" panose="020F0302020204030204" pitchFamily="34" charset="0"/>
              </a:rPr>
              <a:t>Патофізіологія</a:t>
            </a:r>
            <a:endParaRPr lang="ru-RU" sz="2000" dirty="0">
              <a:cs typeface="Calibri Light" panose="020F0302020204030204" pitchFamily="34" charset="0"/>
            </a:endParaRPr>
          </a:p>
        </p:txBody>
      </p:sp>
      <p:pic>
        <p:nvPicPr>
          <p:cNvPr id="6" name="Рисунок 5">
            <a:extLst>
              <a:ext uri="{FF2B5EF4-FFF2-40B4-BE49-F238E27FC236}">
                <a16:creationId xmlns:a16="http://schemas.microsoft.com/office/drawing/2014/main" id="{98A08731-E38A-3888-4B97-08D0FE0CFC1E}"/>
              </a:ext>
            </a:extLst>
          </p:cNvPr>
          <p:cNvPicPr>
            <a:picLocks noChangeAspect="1"/>
          </p:cNvPicPr>
          <p:nvPr/>
        </p:nvPicPr>
        <p:blipFill>
          <a:blip r:embed="rId2"/>
          <a:stretch>
            <a:fillRect/>
          </a:stretch>
        </p:blipFill>
        <p:spPr>
          <a:xfrm>
            <a:off x="353249" y="412863"/>
            <a:ext cx="682625" cy="800126"/>
          </a:xfrm>
          <a:prstGeom prst="rect">
            <a:avLst/>
          </a:prstGeom>
        </p:spPr>
      </p:pic>
      <p:sp>
        <p:nvSpPr>
          <p:cNvPr id="7" name="TextBox 6">
            <a:extLst>
              <a:ext uri="{FF2B5EF4-FFF2-40B4-BE49-F238E27FC236}">
                <a16:creationId xmlns:a16="http://schemas.microsoft.com/office/drawing/2014/main" id="{83B55D6C-FFCF-1C23-D6F5-D03EB2609C16}"/>
              </a:ext>
            </a:extLst>
          </p:cNvPr>
          <p:cNvSpPr txBox="1"/>
          <p:nvPr/>
        </p:nvSpPr>
        <p:spPr>
          <a:xfrm>
            <a:off x="5501147" y="1719290"/>
            <a:ext cx="3220064"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dirty="0">
                <a:latin typeface="Times New Roman" panose="02020603050405020304" pitchFamily="18" charset="0"/>
                <a:cs typeface="Times New Roman" panose="02020603050405020304" pitchFamily="18" charset="0"/>
              </a:rPr>
              <a:t> - 25</a:t>
            </a:r>
            <a:endParaRPr lang="ru-UA"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F3958677-7B19-908B-6575-AD0682880114}"/>
              </a:ext>
            </a:extLst>
          </p:cNvPr>
          <p:cNvSpPr txBox="1"/>
          <p:nvPr/>
        </p:nvSpPr>
        <p:spPr>
          <a:xfrm>
            <a:off x="544980" y="2862025"/>
            <a:ext cx="8176231" cy="2862322"/>
          </a:xfrm>
          <a:prstGeom prst="rect">
            <a:avLst/>
          </a:prstGeom>
          <a:noFill/>
        </p:spPr>
        <p:txBody>
          <a:bodyPr wrap="square">
            <a:spAutoFit/>
          </a:bodyPr>
          <a:lstStyle/>
          <a:p>
            <a:r>
              <a:rPr lang="uk-UA" sz="2000" b="1" dirty="0">
                <a:latin typeface="Times New Roman" panose="02020603050405020304" pitchFamily="18" charset="0"/>
                <a:cs typeface="Times New Roman" panose="02020603050405020304" pitchFamily="18" charset="0"/>
              </a:rPr>
              <a:t>ЗАГАЛЬНА ОЦІНКА НАВЧАЛЬНОГО ПРОЦЕСУ:</a:t>
            </a:r>
          </a:p>
          <a:p>
            <a:pPr marL="342900" indent="-342900">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Матеріал подається доступно, структуровано та цікаво.  </a:t>
            </a:r>
          </a:p>
          <a:p>
            <a:pPr marL="342900" indent="-342900">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Відзначено професіоналізм викладачів та їхній якісний підхід до пояснення матеріалу.  </a:t>
            </a:r>
          </a:p>
          <a:p>
            <a:endParaRPr lang="uk-UA" sz="2000" dirty="0">
              <a:latin typeface="Times New Roman" panose="02020603050405020304" pitchFamily="18" charset="0"/>
              <a:cs typeface="Times New Roman" panose="02020603050405020304" pitchFamily="18" charset="0"/>
            </a:endParaRPr>
          </a:p>
          <a:p>
            <a:r>
              <a:rPr lang="uk-UA" sz="2000" b="1" dirty="0">
                <a:latin typeface="Times New Roman" panose="02020603050405020304" pitchFamily="18" charset="0"/>
                <a:cs typeface="Times New Roman" panose="02020603050405020304" pitchFamily="18" charset="0"/>
              </a:rPr>
              <a:t>ВИСНОВОК:  </a:t>
            </a:r>
          </a:p>
          <a:p>
            <a:pPr marL="342900" indent="-342900">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Здобувачі задоволені якістю викладання, роботою викладачів та підходами до навчання. Вони відзначають цікавість дисципліни та ефективні методи навчання</a:t>
            </a:r>
            <a:r>
              <a:rPr lang="ru-RU" sz="2000" dirty="0">
                <a:latin typeface="Times New Roman" panose="02020603050405020304" pitchFamily="18" charset="0"/>
                <a:cs typeface="Times New Roman" panose="02020603050405020304" pitchFamily="18" charset="0"/>
              </a:rPr>
              <a:t>. </a:t>
            </a:r>
            <a:endParaRPr lang="ru-U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5927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1C1274-6303-0274-44AD-C69D770A377D}"/>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B0C72D-7F09-F07E-32C1-F12B6F0C1D49}"/>
              </a:ext>
            </a:extLst>
          </p:cNvPr>
          <p:cNvSpPr>
            <a:spLocks noGrp="1"/>
          </p:cNvSpPr>
          <p:nvPr>
            <p:ph type="title"/>
          </p:nvPr>
        </p:nvSpPr>
        <p:spPr>
          <a:xfrm>
            <a:off x="1278194" y="224095"/>
            <a:ext cx="7039897" cy="611650"/>
          </a:xfrm>
        </p:spPr>
        <p:txBody>
          <a:bodyPr>
            <a:noAutofit/>
          </a:bodyPr>
          <a:lstStyle/>
          <a:p>
            <a:pPr algn="ctr"/>
            <a:r>
              <a:rPr lang="uk-UA" sz="3200" b="1" dirty="0">
                <a:latin typeface="Times New Roman" panose="02020603050405020304" pitchFamily="18" charset="0"/>
                <a:cs typeface="Times New Roman" panose="02020603050405020304" pitchFamily="18" charset="0"/>
              </a:rPr>
              <a:t>Кафедра медичної біології та хімії</a:t>
            </a:r>
          </a:p>
        </p:txBody>
      </p:sp>
      <p:sp>
        <p:nvSpPr>
          <p:cNvPr id="3" name="Місце для вмісту 2">
            <a:extLst>
              <a:ext uri="{FF2B5EF4-FFF2-40B4-BE49-F238E27FC236}">
                <a16:creationId xmlns:a16="http://schemas.microsoft.com/office/drawing/2014/main" id="{7EF7C24C-0936-8673-2542-7C7746869ACD}"/>
              </a:ext>
            </a:extLst>
          </p:cNvPr>
          <p:cNvSpPr>
            <a:spLocks noGrp="1"/>
          </p:cNvSpPr>
          <p:nvPr>
            <p:ph idx="1"/>
          </p:nvPr>
        </p:nvSpPr>
        <p:spPr>
          <a:xfrm>
            <a:off x="360623" y="1146736"/>
            <a:ext cx="3739430" cy="1251231"/>
          </a:xfrm>
        </p:spPr>
        <p:txBody>
          <a:bodyPr>
            <a:normAutofit/>
          </a:bodyPr>
          <a:lstStyle/>
          <a:p>
            <a:pPr marL="0" indent="0">
              <a:spcBef>
                <a:spcPts val="0"/>
              </a:spcBef>
              <a:buNone/>
            </a:pPr>
            <a:r>
              <a:rPr lang="uk-UA" sz="2000" b="1" u="sng" dirty="0">
                <a:latin typeface="Times New Roman" panose="02020603050405020304" pitchFamily="18" charset="0"/>
                <a:cs typeface="Times New Roman" panose="02020603050405020304" pitchFamily="18" charset="0"/>
              </a:rPr>
              <a:t>Дисципліни І семестру:</a:t>
            </a:r>
          </a:p>
          <a:p>
            <a:pPr>
              <a:spcBef>
                <a:spcPts val="0"/>
              </a:spcBef>
            </a:pPr>
            <a:r>
              <a:rPr lang="uk-UA" sz="2000" dirty="0">
                <a:latin typeface="Times New Roman" panose="02020603050405020304" pitchFamily="18" charset="0"/>
                <a:cs typeface="Times New Roman" panose="02020603050405020304" pitchFamily="18" charset="0"/>
              </a:rPr>
              <a:t>Біологія з основами генетики </a:t>
            </a:r>
          </a:p>
          <a:p>
            <a:pPr>
              <a:spcBef>
                <a:spcPts val="0"/>
              </a:spcBef>
            </a:pPr>
            <a:r>
              <a:rPr lang="uk-UA" sz="2000" dirty="0">
                <a:latin typeface="Times New Roman" panose="02020603050405020304" pitchFamily="18" charset="0"/>
                <a:cs typeface="Times New Roman" panose="02020603050405020304" pitchFamily="18" charset="0"/>
              </a:rPr>
              <a:t>Біологічна хімія</a:t>
            </a:r>
          </a:p>
          <a:p>
            <a:pPr>
              <a:spcBef>
                <a:spcPts val="0"/>
              </a:spcBef>
            </a:pPr>
            <a:r>
              <a:rPr lang="uk-UA" sz="2000" dirty="0">
                <a:latin typeface="Times New Roman" panose="02020603050405020304" pitchFamily="18" charset="0"/>
                <a:cs typeface="Times New Roman" panose="02020603050405020304" pitchFamily="18" charset="0"/>
              </a:rPr>
              <a:t>Фізична та колоїдна хімія</a:t>
            </a:r>
          </a:p>
          <a:p>
            <a:endParaRPr lang="ru-RU" sz="1600" dirty="0">
              <a:cs typeface="Calibri Light" panose="020F0302020204030204" pitchFamily="34" charset="0"/>
            </a:endParaRPr>
          </a:p>
          <a:p>
            <a:endParaRPr lang="ru-RU" sz="1600" dirty="0">
              <a:cs typeface="Calibri Light" panose="020F0302020204030204" pitchFamily="34" charset="0"/>
            </a:endParaRPr>
          </a:p>
        </p:txBody>
      </p:sp>
      <p:pic>
        <p:nvPicPr>
          <p:cNvPr id="6" name="Рисунок 5">
            <a:extLst>
              <a:ext uri="{FF2B5EF4-FFF2-40B4-BE49-F238E27FC236}">
                <a16:creationId xmlns:a16="http://schemas.microsoft.com/office/drawing/2014/main" id="{E91D852A-722C-DF69-F542-A2A3C0BE85C1}"/>
              </a:ext>
            </a:extLst>
          </p:cNvPr>
          <p:cNvPicPr>
            <a:picLocks noChangeAspect="1"/>
          </p:cNvPicPr>
          <p:nvPr/>
        </p:nvPicPr>
        <p:blipFill>
          <a:blip r:embed="rId2"/>
          <a:stretch>
            <a:fillRect/>
          </a:stretch>
        </p:blipFill>
        <p:spPr>
          <a:xfrm>
            <a:off x="386272" y="182021"/>
            <a:ext cx="682625" cy="800126"/>
          </a:xfrm>
          <a:prstGeom prst="rect">
            <a:avLst/>
          </a:prstGeom>
        </p:spPr>
      </p:pic>
      <p:sp>
        <p:nvSpPr>
          <p:cNvPr id="7" name="TextBox 6">
            <a:extLst>
              <a:ext uri="{FF2B5EF4-FFF2-40B4-BE49-F238E27FC236}">
                <a16:creationId xmlns:a16="http://schemas.microsoft.com/office/drawing/2014/main" id="{92E38022-C176-732E-A47A-E6E34EE9540E}"/>
              </a:ext>
            </a:extLst>
          </p:cNvPr>
          <p:cNvSpPr txBox="1"/>
          <p:nvPr/>
        </p:nvSpPr>
        <p:spPr>
          <a:xfrm>
            <a:off x="4977631" y="1331916"/>
            <a:ext cx="3220064" cy="369332"/>
          </a:xfrm>
          <a:prstGeom prst="rect">
            <a:avLst/>
          </a:prstGeom>
          <a:noFill/>
        </p:spPr>
        <p:txBody>
          <a:bodyPr wrap="square">
            <a:spAutoFit/>
          </a:bodyPr>
          <a:lstStyle/>
          <a:p>
            <a:r>
              <a:rPr lang="uk-UA" dirty="0">
                <a:latin typeface="Times New Roman" panose="02020603050405020304" pitchFamily="18" charset="0"/>
                <a:cs typeface="Times New Roman" panose="02020603050405020304" pitchFamily="18" charset="0"/>
              </a:rPr>
              <a:t>Кількість респондентів </a:t>
            </a:r>
            <a:r>
              <a:rPr lang="ru-RU" dirty="0">
                <a:latin typeface="Times New Roman" panose="02020603050405020304" pitchFamily="18" charset="0"/>
                <a:cs typeface="Times New Roman" panose="02020603050405020304" pitchFamily="18" charset="0"/>
              </a:rPr>
              <a:t>- 13</a:t>
            </a:r>
            <a:endParaRPr lang="ru-UA"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1F166F18-8242-8F63-73D6-C71668585DC8}"/>
              </a:ext>
            </a:extLst>
          </p:cNvPr>
          <p:cNvSpPr txBox="1"/>
          <p:nvPr/>
        </p:nvSpPr>
        <p:spPr>
          <a:xfrm>
            <a:off x="360623" y="2474875"/>
            <a:ext cx="8517907" cy="3416320"/>
          </a:xfrm>
          <a:prstGeom prst="rect">
            <a:avLst/>
          </a:prstGeom>
          <a:noFill/>
        </p:spPr>
        <p:txBody>
          <a:bodyPr wrap="square">
            <a:spAutoFit/>
          </a:bodyPr>
          <a:lstStyle/>
          <a:p>
            <a:r>
              <a:rPr lang="uk-UA" b="1" dirty="0">
                <a:latin typeface="Times New Roman" panose="02020603050405020304" pitchFamily="18" charset="0"/>
                <a:cs typeface="Times New Roman" panose="02020603050405020304" pitchFamily="18" charset="0"/>
              </a:rPr>
              <a:t>ЗАГАЛЬНА ОЦІНКА НАВЧАЛЬНОГО ПРОЦЕСУ </a:t>
            </a:r>
          </a:p>
          <a:p>
            <a:pPr marL="285750" indent="-285750">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Висловлено позитивні відгуки про викладачів, їх компетентність, доступність у поясненнях та дружню атмосферу на заняттях. </a:t>
            </a:r>
          </a:p>
          <a:p>
            <a:pPr marL="285750" indent="-285750">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Декілька респондентів вказують на психологічний тиск з боку викладачів та складні умови під час складання іспиту.</a:t>
            </a:r>
          </a:p>
          <a:p>
            <a:pPr marL="285750" indent="-285750">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Висловлено побажання покращити методичні матеріали, зробивши їх більш структурованими та зрозумілими.  </a:t>
            </a:r>
          </a:p>
          <a:p>
            <a:endParaRPr lang="uk-UA" dirty="0">
              <a:latin typeface="Times New Roman" panose="02020603050405020304" pitchFamily="18" charset="0"/>
              <a:cs typeface="Times New Roman" panose="02020603050405020304" pitchFamily="18" charset="0"/>
            </a:endParaRPr>
          </a:p>
          <a:p>
            <a:r>
              <a:rPr lang="uk-UA" b="1" dirty="0">
                <a:latin typeface="Times New Roman" panose="02020603050405020304" pitchFamily="18" charset="0"/>
                <a:cs typeface="Times New Roman" panose="02020603050405020304" pitchFamily="18" charset="0"/>
              </a:rPr>
              <a:t>ВИСНОВОК:</a:t>
            </a:r>
          </a:p>
          <a:p>
            <a:pPr marL="285750" indent="-285750">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Основні побажання стосуються збільшення практичних занять, зменшення навантаження, покращення організації онлайн-навчання та використання сучасних технологій для подачі матеріалу.</a:t>
            </a:r>
          </a:p>
        </p:txBody>
      </p:sp>
    </p:spTree>
    <p:extLst>
      <p:ext uri="{BB962C8B-B14F-4D97-AF65-F5344CB8AC3E}">
        <p14:creationId xmlns:p14="http://schemas.microsoft.com/office/powerpoint/2010/main" val="733182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7A4AE2-5247-65FC-4CCB-C2F0CFED017C}"/>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5EB31F-5718-C77A-6C75-98FCE4031430}"/>
              </a:ext>
            </a:extLst>
          </p:cNvPr>
          <p:cNvSpPr>
            <a:spLocks noGrp="1"/>
          </p:cNvSpPr>
          <p:nvPr>
            <p:ph type="title"/>
          </p:nvPr>
        </p:nvSpPr>
        <p:spPr>
          <a:xfrm>
            <a:off x="1238865" y="235471"/>
            <a:ext cx="7511087" cy="1053055"/>
          </a:xfrm>
        </p:spPr>
        <p:txBody>
          <a:bodyPr>
            <a:noAutofit/>
          </a:bodyPr>
          <a:lstStyle/>
          <a:p>
            <a:pPr algn="ctr"/>
            <a:r>
              <a:rPr lang="uk-UA" sz="2800" b="1" dirty="0">
                <a:latin typeface="Times New Roman" panose="02020603050405020304" pitchFamily="18" charset="0"/>
                <a:cs typeface="Times New Roman" panose="02020603050405020304" pitchFamily="18" charset="0"/>
              </a:rPr>
              <a:t>Кафедра менеджменту охорони </a:t>
            </a:r>
            <a:r>
              <a:rPr lang="uk-UA" sz="2800" b="1" dirty="0" err="1">
                <a:latin typeface="Times New Roman" panose="02020603050405020304" pitchFamily="18" charset="0"/>
                <a:cs typeface="Times New Roman" panose="02020603050405020304" pitchFamily="18" charset="0"/>
              </a:rPr>
              <a:t>здоров</a:t>
            </a:r>
            <a:r>
              <a:rPr lang="en-US" sz="2800" b="1" dirty="0">
                <a:latin typeface="Times New Roman" panose="02020603050405020304" pitchFamily="18" charset="0"/>
                <a:cs typeface="Times New Roman" panose="02020603050405020304" pitchFamily="18" charset="0"/>
              </a:rPr>
              <a:t>’</a:t>
            </a:r>
            <a:r>
              <a:rPr lang="uk-UA" sz="2800" b="1" dirty="0">
                <a:latin typeface="Times New Roman" panose="02020603050405020304" pitchFamily="18" charset="0"/>
                <a:cs typeface="Times New Roman" panose="02020603050405020304" pitchFamily="18" charset="0"/>
              </a:rPr>
              <a:t>я</a:t>
            </a:r>
          </a:p>
        </p:txBody>
      </p:sp>
      <p:sp>
        <p:nvSpPr>
          <p:cNvPr id="3" name="Місце для вмісту 2">
            <a:extLst>
              <a:ext uri="{FF2B5EF4-FFF2-40B4-BE49-F238E27FC236}">
                <a16:creationId xmlns:a16="http://schemas.microsoft.com/office/drawing/2014/main" id="{B61C6F89-91C6-B1B9-5FB0-2BB8C2E10345}"/>
              </a:ext>
            </a:extLst>
          </p:cNvPr>
          <p:cNvSpPr>
            <a:spLocks noGrp="1"/>
          </p:cNvSpPr>
          <p:nvPr>
            <p:ph idx="1"/>
          </p:nvPr>
        </p:nvSpPr>
        <p:spPr>
          <a:xfrm>
            <a:off x="551365" y="1406513"/>
            <a:ext cx="3366033" cy="963464"/>
          </a:xfrm>
        </p:spPr>
        <p:txBody>
          <a:bodyPr>
            <a:noAutofit/>
          </a:bodyPr>
          <a:lstStyle/>
          <a:p>
            <a:pPr marL="0" indent="0">
              <a:spcBef>
                <a:spcPts val="600"/>
              </a:spcBef>
              <a:buNone/>
            </a:pPr>
            <a:r>
              <a:rPr lang="uk-UA" sz="1800" b="1" u="sng" dirty="0">
                <a:latin typeface="Times New Roman" panose="02020603050405020304" pitchFamily="18" charset="0"/>
                <a:cs typeface="Times New Roman" panose="02020603050405020304" pitchFamily="18" charset="0"/>
              </a:rPr>
              <a:t>Дисципліни І семестру</a:t>
            </a:r>
            <a:r>
              <a:rPr lang="ru-RU" sz="1800" b="1" u="sng" dirty="0">
                <a:cs typeface="Calibri Light" panose="020F0302020204030204" pitchFamily="34" charset="0"/>
              </a:rPr>
              <a:t>:</a:t>
            </a:r>
          </a:p>
          <a:p>
            <a:pPr>
              <a:spcBef>
                <a:spcPts val="600"/>
              </a:spcBef>
            </a:pPr>
            <a:r>
              <a:rPr lang="ru-RU" sz="1800" dirty="0" err="1">
                <a:latin typeface="Times New Roman" panose="02020603050405020304" pitchFamily="18" charset="0"/>
                <a:cs typeface="Times New Roman" panose="02020603050405020304" pitchFamily="18" charset="0"/>
              </a:rPr>
              <a:t>Фармацевтичний</a:t>
            </a:r>
            <a:r>
              <a:rPr lang="ru-RU" sz="1800" dirty="0">
                <a:latin typeface="Times New Roman" panose="02020603050405020304" pitchFamily="18" charset="0"/>
                <a:cs typeface="Times New Roman" panose="02020603050405020304" pitchFamily="18" charset="0"/>
              </a:rPr>
              <a:t> менеджмент та маркетинг</a:t>
            </a:r>
          </a:p>
        </p:txBody>
      </p:sp>
      <p:pic>
        <p:nvPicPr>
          <p:cNvPr id="6" name="Рисунок 5">
            <a:extLst>
              <a:ext uri="{FF2B5EF4-FFF2-40B4-BE49-F238E27FC236}">
                <a16:creationId xmlns:a16="http://schemas.microsoft.com/office/drawing/2014/main" id="{8B1A5678-2728-D2C5-1554-C1F5D4CAFDF2}"/>
              </a:ext>
            </a:extLst>
          </p:cNvPr>
          <p:cNvPicPr>
            <a:picLocks noChangeAspect="1"/>
          </p:cNvPicPr>
          <p:nvPr/>
        </p:nvPicPr>
        <p:blipFill>
          <a:blip r:embed="rId2"/>
          <a:stretch>
            <a:fillRect/>
          </a:stretch>
        </p:blipFill>
        <p:spPr>
          <a:xfrm>
            <a:off x="550607" y="255135"/>
            <a:ext cx="682625" cy="800126"/>
          </a:xfrm>
          <a:prstGeom prst="rect">
            <a:avLst/>
          </a:prstGeom>
        </p:spPr>
      </p:pic>
      <p:sp>
        <p:nvSpPr>
          <p:cNvPr id="7" name="TextBox 6">
            <a:extLst>
              <a:ext uri="{FF2B5EF4-FFF2-40B4-BE49-F238E27FC236}">
                <a16:creationId xmlns:a16="http://schemas.microsoft.com/office/drawing/2014/main" id="{F68290DF-0A21-7C1A-D56B-902D68590CAC}"/>
              </a:ext>
            </a:extLst>
          </p:cNvPr>
          <p:cNvSpPr txBox="1"/>
          <p:nvPr/>
        </p:nvSpPr>
        <p:spPr>
          <a:xfrm>
            <a:off x="4850615" y="1449856"/>
            <a:ext cx="3220064" cy="369332"/>
          </a:xfrm>
          <a:prstGeom prst="rect">
            <a:avLst/>
          </a:prstGeom>
          <a:noFill/>
        </p:spPr>
        <p:txBody>
          <a:bodyPr wrap="square">
            <a:spAutoFit/>
          </a:bodyPr>
          <a:lstStyle/>
          <a:p>
            <a:r>
              <a:rPr lang="uk-UA" dirty="0">
                <a:latin typeface="Times New Roman" panose="02020603050405020304" pitchFamily="18" charset="0"/>
                <a:cs typeface="Times New Roman" panose="02020603050405020304" pitchFamily="18" charset="0"/>
              </a:rPr>
              <a:t>Кількість респондентів - 8</a:t>
            </a:r>
            <a:endParaRPr lang="uk-UA" dirty="0">
              <a:highlight>
                <a:srgbClr val="FFFF00"/>
              </a:highlight>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F864EB09-8A52-71E1-35B9-4355CB0C96E3}"/>
              </a:ext>
            </a:extLst>
          </p:cNvPr>
          <p:cNvSpPr txBox="1"/>
          <p:nvPr/>
        </p:nvSpPr>
        <p:spPr>
          <a:xfrm>
            <a:off x="258850" y="2441310"/>
            <a:ext cx="8491102" cy="4093428"/>
          </a:xfrm>
          <a:prstGeom prst="rect">
            <a:avLst/>
          </a:prstGeom>
          <a:noFill/>
        </p:spPr>
        <p:txBody>
          <a:bodyPr wrap="square">
            <a:spAutoFit/>
          </a:bodyPr>
          <a:lstStyle/>
          <a:p>
            <a:r>
              <a:rPr lang="uk-UA" b="1" dirty="0"/>
              <a:t>      </a:t>
            </a:r>
            <a:r>
              <a:rPr lang="uk-UA" sz="2000" b="1" dirty="0">
                <a:latin typeface="Times New Roman" panose="02020603050405020304" pitchFamily="18" charset="0"/>
                <a:cs typeface="Times New Roman" panose="02020603050405020304" pitchFamily="18" charset="0"/>
              </a:rPr>
              <a:t>ЗАГАЛЬНА ОЦІНКА НАВЧАЛЬНОГО ПРОЦЕСУ</a:t>
            </a:r>
          </a:p>
          <a:p>
            <a:pPr marL="285750" indent="-285750">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Більшість респондентів позитивно оцінили рівень викладання, відзначивши високий професіоналізм викладачів, їх доступність </a:t>
            </a:r>
            <a:r>
              <a:rPr lang="uk-UA" sz="2000" dirty="0" err="1">
                <a:latin typeface="Times New Roman" panose="02020603050405020304" pitchFamily="18" charset="0"/>
                <a:cs typeface="Times New Roman" panose="02020603050405020304" pitchFamily="18" charset="0"/>
              </a:rPr>
              <a:t>поясненнія</a:t>
            </a:r>
            <a:r>
              <a:rPr lang="uk-UA" sz="2000" dirty="0">
                <a:latin typeface="Times New Roman" panose="02020603050405020304" pitchFamily="18" charset="0"/>
                <a:cs typeface="Times New Roman" panose="02020603050405020304" pitchFamily="18" charset="0"/>
              </a:rPr>
              <a:t> матеріалу</a:t>
            </a:r>
          </a:p>
          <a:p>
            <a:pPr marL="285750" indent="-285750">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Рекомендація оновити </a:t>
            </a:r>
            <a:r>
              <a:rPr lang="uk-UA" sz="2000" dirty="0" err="1">
                <a:latin typeface="Times New Roman" panose="02020603050405020304" pitchFamily="18" charset="0"/>
                <a:cs typeface="Times New Roman" panose="02020603050405020304" pitchFamily="18" charset="0"/>
              </a:rPr>
              <a:t>презентативний</a:t>
            </a:r>
            <a:r>
              <a:rPr lang="uk-UA" sz="2000" dirty="0">
                <a:latin typeface="Times New Roman" panose="02020603050405020304" pitchFamily="18" charset="0"/>
                <a:cs typeface="Times New Roman" panose="02020603050405020304" pitchFamily="18" charset="0"/>
              </a:rPr>
              <a:t> матеріал  </a:t>
            </a:r>
          </a:p>
          <a:p>
            <a:r>
              <a:rPr lang="uk-UA" sz="2000" b="1" dirty="0">
                <a:latin typeface="Times New Roman" panose="02020603050405020304" pitchFamily="18" charset="0"/>
                <a:cs typeface="Times New Roman" panose="02020603050405020304" pitchFamily="18" charset="0"/>
              </a:rPr>
              <a:t>      ЗАГАЛЬНИЙ ПІДСУМОК  </a:t>
            </a:r>
          </a:p>
          <a:p>
            <a:pPr marL="285750" indent="-285750">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Анкетування показало високий рівень задоволеності викладанням. Особливо оцінили професіоналізм, доступність у поясненні матеріалу та змістовність лекцій і практичних занять.  </a:t>
            </a:r>
          </a:p>
          <a:p>
            <a:pPr marL="285750" indent="-285750">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Водночас деякі респонденти відзначили необхідність оновлення методики викладання та збільшення кількості практичних завдань, що могло б покращити засвоєння матеріалу та його прикладне використання в майбутній професії.</a:t>
            </a:r>
          </a:p>
        </p:txBody>
      </p:sp>
    </p:spTree>
    <p:extLst>
      <p:ext uri="{BB962C8B-B14F-4D97-AF65-F5344CB8AC3E}">
        <p14:creationId xmlns:p14="http://schemas.microsoft.com/office/powerpoint/2010/main" val="2114802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643700-23BB-89CB-4F9F-9CC6E774E904}"/>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44E8D7-5D6A-FD6D-48D7-808A1E333A2C}"/>
              </a:ext>
            </a:extLst>
          </p:cNvPr>
          <p:cNvSpPr>
            <a:spLocks noGrp="1"/>
          </p:cNvSpPr>
          <p:nvPr>
            <p:ph type="title"/>
          </p:nvPr>
        </p:nvSpPr>
        <p:spPr>
          <a:xfrm>
            <a:off x="1307690" y="186312"/>
            <a:ext cx="7511087" cy="800126"/>
          </a:xfrm>
        </p:spPr>
        <p:txBody>
          <a:bodyPr>
            <a:noAutofit/>
          </a:bodyPr>
          <a:lstStyle/>
          <a:p>
            <a:pPr algn="ctr"/>
            <a:r>
              <a:rPr lang="uk-UA" sz="2400" b="1" dirty="0">
                <a:latin typeface="Times New Roman" panose="02020603050405020304" pitchFamily="18" charset="0"/>
                <a:cs typeface="Times New Roman" panose="02020603050405020304" pitchFamily="18" charset="0"/>
              </a:rPr>
              <a:t>Кафедра медицини катастроф та військової медицини</a:t>
            </a:r>
          </a:p>
        </p:txBody>
      </p:sp>
      <p:sp>
        <p:nvSpPr>
          <p:cNvPr id="3" name="Місце для вмісту 2">
            <a:extLst>
              <a:ext uri="{FF2B5EF4-FFF2-40B4-BE49-F238E27FC236}">
                <a16:creationId xmlns:a16="http://schemas.microsoft.com/office/drawing/2014/main" id="{2D6F6C43-7B21-8914-8CEE-FF21F954766B}"/>
              </a:ext>
            </a:extLst>
          </p:cNvPr>
          <p:cNvSpPr>
            <a:spLocks noGrp="1"/>
          </p:cNvSpPr>
          <p:nvPr>
            <p:ph idx="1"/>
          </p:nvPr>
        </p:nvSpPr>
        <p:spPr>
          <a:xfrm>
            <a:off x="551365" y="1318023"/>
            <a:ext cx="3479859" cy="977102"/>
          </a:xfrm>
        </p:spPr>
        <p:txBody>
          <a:bodyPr>
            <a:normAutofit/>
          </a:bodyPr>
          <a:lstStyle/>
          <a:p>
            <a:pPr marL="0" indent="0">
              <a:spcBef>
                <a:spcPts val="600"/>
              </a:spcBef>
              <a:buNone/>
            </a:pPr>
            <a:r>
              <a:rPr lang="uk-UA" sz="2000" b="1" u="sng" dirty="0">
                <a:latin typeface="Times New Roman" panose="02020603050405020304" pitchFamily="18" charset="0"/>
                <a:cs typeface="Times New Roman" panose="02020603050405020304" pitchFamily="18" charset="0"/>
              </a:rPr>
              <a:t>Дисципліни І семестру</a:t>
            </a:r>
            <a:r>
              <a:rPr lang="ru-RU" sz="2000" b="1" u="sng" dirty="0">
                <a:cs typeface="Calibri Light" panose="020F0302020204030204" pitchFamily="34" charset="0"/>
              </a:rPr>
              <a:t>:</a:t>
            </a:r>
          </a:p>
          <a:p>
            <a:pPr>
              <a:spcBef>
                <a:spcPts val="600"/>
              </a:spcBef>
            </a:pPr>
            <a:r>
              <a:rPr lang="ru-RU" sz="2000" dirty="0" err="1">
                <a:latin typeface="Times New Roman" panose="02020603050405020304" pitchFamily="18" charset="0"/>
                <a:cs typeface="Times New Roman" panose="02020603050405020304" pitchFamily="18" charset="0"/>
              </a:rPr>
              <a:t>Екстремальна</a:t>
            </a:r>
            <a:r>
              <a:rPr lang="ru-RU" sz="2000" dirty="0">
                <a:latin typeface="Times New Roman" panose="02020603050405020304" pitchFamily="18" charset="0"/>
                <a:cs typeface="Times New Roman" panose="02020603050405020304" pitchFamily="18" charset="0"/>
              </a:rPr>
              <a:t> медицина</a:t>
            </a:r>
          </a:p>
        </p:txBody>
      </p:sp>
      <p:pic>
        <p:nvPicPr>
          <p:cNvPr id="6" name="Рисунок 5">
            <a:extLst>
              <a:ext uri="{FF2B5EF4-FFF2-40B4-BE49-F238E27FC236}">
                <a16:creationId xmlns:a16="http://schemas.microsoft.com/office/drawing/2014/main" id="{1E36595D-BB54-F32A-1457-26186D274B26}"/>
              </a:ext>
            </a:extLst>
          </p:cNvPr>
          <p:cNvPicPr>
            <a:picLocks noChangeAspect="1"/>
          </p:cNvPicPr>
          <p:nvPr/>
        </p:nvPicPr>
        <p:blipFill>
          <a:blip r:embed="rId2"/>
          <a:stretch>
            <a:fillRect/>
          </a:stretch>
        </p:blipFill>
        <p:spPr>
          <a:xfrm>
            <a:off x="550607" y="255135"/>
            <a:ext cx="682625" cy="800126"/>
          </a:xfrm>
          <a:prstGeom prst="rect">
            <a:avLst/>
          </a:prstGeom>
        </p:spPr>
      </p:pic>
      <p:sp>
        <p:nvSpPr>
          <p:cNvPr id="7" name="TextBox 6">
            <a:extLst>
              <a:ext uri="{FF2B5EF4-FFF2-40B4-BE49-F238E27FC236}">
                <a16:creationId xmlns:a16="http://schemas.microsoft.com/office/drawing/2014/main" id="{BB946CB7-970B-B824-4435-482F39358154}"/>
              </a:ext>
            </a:extLst>
          </p:cNvPr>
          <p:cNvSpPr txBox="1"/>
          <p:nvPr/>
        </p:nvSpPr>
        <p:spPr>
          <a:xfrm>
            <a:off x="5112778" y="1318023"/>
            <a:ext cx="3220064"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dirty="0">
                <a:latin typeface="Times New Roman" panose="02020603050405020304" pitchFamily="18" charset="0"/>
                <a:cs typeface="Times New Roman" panose="02020603050405020304" pitchFamily="18" charset="0"/>
              </a:rPr>
              <a:t> </a:t>
            </a:r>
            <a:r>
              <a:rPr lang="ru-RU" dirty="0"/>
              <a:t>- 9</a:t>
            </a:r>
            <a:endParaRPr lang="ru-UA" dirty="0">
              <a:highlight>
                <a:srgbClr val="FFFF00"/>
              </a:highlight>
            </a:endParaRPr>
          </a:p>
        </p:txBody>
      </p:sp>
      <p:sp>
        <p:nvSpPr>
          <p:cNvPr id="8" name="TextBox 7">
            <a:extLst>
              <a:ext uri="{FF2B5EF4-FFF2-40B4-BE49-F238E27FC236}">
                <a16:creationId xmlns:a16="http://schemas.microsoft.com/office/drawing/2014/main" id="{E29D17C4-9D91-5EF0-439C-E0F096DCD471}"/>
              </a:ext>
            </a:extLst>
          </p:cNvPr>
          <p:cNvSpPr txBox="1"/>
          <p:nvPr/>
        </p:nvSpPr>
        <p:spPr>
          <a:xfrm>
            <a:off x="427103" y="2295125"/>
            <a:ext cx="8494311" cy="3970318"/>
          </a:xfrm>
          <a:prstGeom prst="rect">
            <a:avLst/>
          </a:prstGeom>
          <a:noFill/>
        </p:spPr>
        <p:txBody>
          <a:bodyPr wrap="square">
            <a:spAutoFit/>
          </a:bodyPr>
          <a:lstStyle/>
          <a:p>
            <a:r>
              <a:rPr lang="uk-UA" b="1" dirty="0">
                <a:latin typeface="Times New Roman" panose="02020603050405020304" pitchFamily="18" charset="0"/>
                <a:cs typeface="Times New Roman" panose="02020603050405020304" pitchFamily="18" charset="0"/>
              </a:rPr>
              <a:t>ЗАГАЛЬНА ОЦІНКА НАВЧАЛЬНОГО ПРОЦЕСУ </a:t>
            </a:r>
          </a:p>
          <a:p>
            <a:pPr marL="285750" indent="-285750">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Викладачі отримали позитивні відгуки за свою роботу, професіоналізм та доступність у поясненнях. </a:t>
            </a:r>
          </a:p>
          <a:p>
            <a:pPr marL="285750" indent="-285750">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Окремо відзначено високий рівень практичних занять та їхню актуальність. </a:t>
            </a:r>
          </a:p>
          <a:p>
            <a:pPr marL="285750" indent="-285750">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Однією з головних пропозицій є збільшення кількості практичних занять, особливо з надання першої медичної допомоги (накладання джгутів, перев’язки, серцево-легенева реанімація, робота з манекенами, постановка ін’єкцій).  </a:t>
            </a:r>
          </a:p>
          <a:p>
            <a:endParaRPr lang="uk-UA" b="1" dirty="0">
              <a:latin typeface="Times New Roman" panose="02020603050405020304" pitchFamily="18" charset="0"/>
              <a:cs typeface="Times New Roman" panose="02020603050405020304" pitchFamily="18" charset="0"/>
            </a:endParaRPr>
          </a:p>
          <a:p>
            <a:r>
              <a:rPr lang="uk-UA" b="1" dirty="0">
                <a:latin typeface="Times New Roman" panose="02020603050405020304" pitchFamily="18" charset="0"/>
                <a:cs typeface="Times New Roman" panose="02020603050405020304" pitchFamily="18" charset="0"/>
              </a:rPr>
              <a:t>ЗАГАЛЬНИЙ ВИСНОВОК</a:t>
            </a:r>
          </a:p>
          <a:p>
            <a:pPr marL="285750" indent="-285750">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Анкетування показало задоволеність рівнем викладання та організацією навчального процесу. Особливо високо оцінено професіоналізм викладачів та їхній підхід до навчання. Основні пропозиції стосуються збільшення кількості практичних занять, оновлення матеріально-технічної бази, вдосконалення навчальної програми та вирішення питання з логістикою кафедри.</a:t>
            </a:r>
          </a:p>
        </p:txBody>
      </p:sp>
    </p:spTree>
    <p:extLst>
      <p:ext uri="{BB962C8B-B14F-4D97-AF65-F5344CB8AC3E}">
        <p14:creationId xmlns:p14="http://schemas.microsoft.com/office/powerpoint/2010/main" val="1377595802"/>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1901</TotalTime>
  <Words>1798</Words>
  <Application>Microsoft Office PowerPoint</Application>
  <PresentationFormat>Екран (4:3)</PresentationFormat>
  <Paragraphs>221</Paragraphs>
  <Slides>17</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17</vt:i4>
      </vt:variant>
    </vt:vector>
  </HeadingPairs>
  <TitlesOfParts>
    <vt:vector size="23" baseType="lpstr">
      <vt:lpstr>Arial</vt:lpstr>
      <vt:lpstr>Calibri</vt:lpstr>
      <vt:lpstr>Calibri Light</vt:lpstr>
      <vt:lpstr>Times New Roman</vt:lpstr>
      <vt:lpstr>Wingdings 3</vt:lpstr>
      <vt:lpstr>Office Theme</vt:lpstr>
      <vt:lpstr>Звіт з анкетування про якість викладання дисциплін кафедрами ОНМедУ 2024-2025 н.р.  осінній семестр ОПП «ФАРМАЦІЯ»</vt:lpstr>
      <vt:lpstr>Кафедра анатомії людини</vt:lpstr>
      <vt:lpstr>Кафедра гігієни та медичної екології </vt:lpstr>
      <vt:lpstr>Кафедра гістології, цитології, ембріології та патологічної морфології з курсом судової медицини</vt:lpstr>
      <vt:lpstr>Кафедра загальної та клінічної епідеміології та біобезпеки з курсом мікробіології та вірусології</vt:lpstr>
      <vt:lpstr>Кафедра загальної та клінічної патологічної фізіології</vt:lpstr>
      <vt:lpstr>Кафедра медичної біології та хімії</vt:lpstr>
      <vt:lpstr>Кафедра менеджменту охорони здоров’я</vt:lpstr>
      <vt:lpstr>Кафедра медицини катастроф та військової медицини</vt:lpstr>
      <vt:lpstr>Кафедра організації та економіки  фармації з післядипломною підготовкою</vt:lpstr>
      <vt:lpstr>Кафедра суспільних наук</vt:lpstr>
      <vt:lpstr>Кафедра загальної та клінічної фармакології та фармакогнозії</vt:lpstr>
      <vt:lpstr>Кафедра фармацевтичної хімії та технології  ліків</vt:lpstr>
      <vt:lpstr>Кафедра фізичної реабілітації, спортивної медицини та фізичного виховання</vt:lpstr>
      <vt:lpstr>Кафедра фізіології та біофізики</vt:lpstr>
      <vt:lpstr>Кафедра філософії, біоетики та іноземних мов</vt:lpstr>
      <vt:lpstr>Рекомендації, що найчастіше називали здобувачі: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Звіт з анкетування про якість викладання дисциплін кафедрами ОНМедУ 2023-2024 навчальний рік І семестр</dc:title>
  <dc:creator>Катерина Миколаївна Усиченко</dc:creator>
  <cp:lastModifiedBy>Катерина Миколаївна Усиченко</cp:lastModifiedBy>
  <cp:revision>120</cp:revision>
  <cp:lastPrinted>2025-02-03T09:25:36Z</cp:lastPrinted>
  <dcterms:created xsi:type="dcterms:W3CDTF">2024-04-08T12:29:26Z</dcterms:created>
  <dcterms:modified xsi:type="dcterms:W3CDTF">2025-02-07T11:05:52Z</dcterms:modified>
</cp:coreProperties>
</file>