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3"/>
  </p:notesMasterIdLst>
  <p:sldIdLst>
    <p:sldId id="257" r:id="rId2"/>
    <p:sldId id="322" r:id="rId3"/>
    <p:sldId id="341" r:id="rId4"/>
    <p:sldId id="343" r:id="rId5"/>
    <p:sldId id="342" r:id="rId6"/>
    <p:sldId id="340" r:id="rId7"/>
    <p:sldId id="349" r:id="rId8"/>
    <p:sldId id="345" r:id="rId9"/>
    <p:sldId id="346" r:id="rId10"/>
    <p:sldId id="348" r:id="rId11"/>
    <p:sldId id="347"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Усыченко Медин" userId="e90cd61c-49b6-402a-986c-59281cd009c4" providerId="ADAL" clId="{F298A089-2B95-42EA-BC2E-D310F6B82BBD}"/>
    <pc:docChg chg="custSel addSld delSld modSld sldOrd">
      <pc:chgData name="Усыченко Медин" userId="e90cd61c-49b6-402a-986c-59281cd009c4" providerId="ADAL" clId="{F298A089-2B95-42EA-BC2E-D310F6B82BBD}" dt="2025-01-28T07:06:38.486" v="719"/>
      <pc:docMkLst>
        <pc:docMk/>
      </pc:docMkLst>
      <pc:sldChg chg="addSp delSp modSp del">
        <pc:chgData name="Усыченко Медин" userId="e90cd61c-49b6-402a-986c-59281cd009c4" providerId="ADAL" clId="{F298A089-2B95-42EA-BC2E-D310F6B82BBD}" dt="2025-01-27T13:22:22.387" v="408" actId="2696"/>
        <pc:sldMkLst>
          <pc:docMk/>
          <pc:sldMk cId="3017676829" sldId="305"/>
        </pc:sldMkLst>
        <pc:spChg chg="add del">
          <ac:chgData name="Усыченко Медин" userId="e90cd61c-49b6-402a-986c-59281cd009c4" providerId="ADAL" clId="{F298A089-2B95-42EA-BC2E-D310F6B82BBD}" dt="2025-01-27T13:20:04.023" v="373"/>
          <ac:spMkLst>
            <pc:docMk/>
            <pc:sldMk cId="3017676829" sldId="305"/>
            <ac:spMk id="2" creationId="{95AFD1F6-8581-4750-B657-4E90996FB3BA}"/>
          </ac:spMkLst>
        </pc:spChg>
        <pc:spChg chg="add del">
          <ac:chgData name="Усыченко Медин" userId="e90cd61c-49b6-402a-986c-59281cd009c4" providerId="ADAL" clId="{F298A089-2B95-42EA-BC2E-D310F6B82BBD}" dt="2025-01-27T13:20:09.435" v="375"/>
          <ac:spMkLst>
            <pc:docMk/>
            <pc:sldMk cId="3017676829" sldId="305"/>
            <ac:spMk id="3" creationId="{360CB592-19A9-45EB-8C97-96F7A3A2AEE7}"/>
          </ac:spMkLst>
        </pc:spChg>
        <pc:spChg chg="mod">
          <ac:chgData name="Усыченко Медин" userId="e90cd61c-49b6-402a-986c-59281cd009c4" providerId="ADAL" clId="{F298A089-2B95-42EA-BC2E-D310F6B82BBD}" dt="2025-01-27T13:20:25.221" v="383" actId="14100"/>
          <ac:spMkLst>
            <pc:docMk/>
            <pc:sldMk cId="3017676829" sldId="305"/>
            <ac:spMk id="5" creationId="{3227D5AC-7318-4519-96DA-8F4673C35F1F}"/>
          </ac:spMkLst>
        </pc:spChg>
        <pc:spChg chg="mod">
          <ac:chgData name="Усыченко Медин" userId="e90cd61c-49b6-402a-986c-59281cd009c4" providerId="ADAL" clId="{F298A089-2B95-42EA-BC2E-D310F6B82BBD}" dt="2025-01-27T13:04:51.253" v="329" actId="6549"/>
          <ac:spMkLst>
            <pc:docMk/>
            <pc:sldMk cId="3017676829" sldId="305"/>
            <ac:spMk id="6" creationId="{58D13212-0043-4E2F-A29D-36698AB8E621}"/>
          </ac:spMkLst>
        </pc:spChg>
      </pc:sldChg>
      <pc:sldChg chg="del">
        <pc:chgData name="Усыченко Медин" userId="e90cd61c-49b6-402a-986c-59281cd009c4" providerId="ADAL" clId="{F298A089-2B95-42EA-BC2E-D310F6B82BBD}" dt="2025-01-27T12:28:58.175" v="165" actId="2696"/>
        <pc:sldMkLst>
          <pc:docMk/>
          <pc:sldMk cId="1226443930" sldId="306"/>
        </pc:sldMkLst>
      </pc:sldChg>
      <pc:sldChg chg="delSp modSp">
        <pc:chgData name="Усыченко Медин" userId="e90cd61c-49b6-402a-986c-59281cd009c4" providerId="ADAL" clId="{F298A089-2B95-42EA-BC2E-D310F6B82BBD}" dt="2025-01-28T06:58:28.545" v="508" actId="20577"/>
        <pc:sldMkLst>
          <pc:docMk/>
          <pc:sldMk cId="2577924755" sldId="322"/>
        </pc:sldMkLst>
        <pc:spChg chg="mod">
          <ac:chgData name="Усыченко Медин" userId="e90cd61c-49b6-402a-986c-59281cd009c4" providerId="ADAL" clId="{F298A089-2B95-42EA-BC2E-D310F6B82BBD}" dt="2025-01-28T06:52:53.178" v="442" actId="313"/>
          <ac:spMkLst>
            <pc:docMk/>
            <pc:sldMk cId="2577924755" sldId="322"/>
            <ac:spMk id="3" creationId="{F5D31D20-D786-1A90-DCA9-DD4A003F7AE2}"/>
          </ac:spMkLst>
        </pc:spChg>
        <pc:spChg chg="mod">
          <ac:chgData name="Усыченко Медин" userId="e90cd61c-49b6-402a-986c-59281cd009c4" providerId="ADAL" clId="{F298A089-2B95-42EA-BC2E-D310F6B82BBD}" dt="2025-01-28T06:58:28.545" v="508" actId="20577"/>
          <ac:spMkLst>
            <pc:docMk/>
            <pc:sldMk cId="2577924755" sldId="322"/>
            <ac:spMk id="5" creationId="{E8BD8720-C34C-4258-605A-BAFE8310DA0A}"/>
          </ac:spMkLst>
        </pc:spChg>
        <pc:spChg chg="del mod">
          <ac:chgData name="Усыченко Медин" userId="e90cd61c-49b6-402a-986c-59281cd009c4" providerId="ADAL" clId="{F298A089-2B95-42EA-BC2E-D310F6B82BBD}" dt="2025-01-27T12:25:58.778" v="127"/>
          <ac:spMkLst>
            <pc:docMk/>
            <pc:sldMk cId="2577924755" sldId="322"/>
            <ac:spMk id="7" creationId="{F211049F-5ECF-1711-0C50-3725722DAE69}"/>
          </ac:spMkLst>
        </pc:spChg>
      </pc:sldChg>
      <pc:sldChg chg="del">
        <pc:chgData name="Усыченко Медин" userId="e90cd61c-49b6-402a-986c-59281cd009c4" providerId="ADAL" clId="{F298A089-2B95-42EA-BC2E-D310F6B82BBD}" dt="2025-01-27T12:37:33.299" v="242" actId="2696"/>
        <pc:sldMkLst>
          <pc:docMk/>
          <pc:sldMk cId="2340522801" sldId="331"/>
        </pc:sldMkLst>
      </pc:sldChg>
      <pc:sldChg chg="del">
        <pc:chgData name="Усыченко Медин" userId="e90cd61c-49b6-402a-986c-59281cd009c4" providerId="ADAL" clId="{F298A089-2B95-42EA-BC2E-D310F6B82BBD}" dt="2025-01-27T12:37:15.942" v="241" actId="2696"/>
        <pc:sldMkLst>
          <pc:docMk/>
          <pc:sldMk cId="441942960" sldId="332"/>
        </pc:sldMkLst>
      </pc:sldChg>
      <pc:sldChg chg="del">
        <pc:chgData name="Усыченко Медин" userId="e90cd61c-49b6-402a-986c-59281cd009c4" providerId="ADAL" clId="{F298A089-2B95-42EA-BC2E-D310F6B82BBD}" dt="2025-01-27T12:29:04.579" v="166" actId="2696"/>
        <pc:sldMkLst>
          <pc:docMk/>
          <pc:sldMk cId="3365610679" sldId="333"/>
        </pc:sldMkLst>
      </pc:sldChg>
      <pc:sldChg chg="addSp delSp modSp">
        <pc:chgData name="Усыченко Медин" userId="e90cd61c-49b6-402a-986c-59281cd009c4" providerId="ADAL" clId="{F298A089-2B95-42EA-BC2E-D310F6B82BBD}" dt="2025-01-28T07:01:58.394" v="535" actId="12"/>
        <pc:sldMkLst>
          <pc:docMk/>
          <pc:sldMk cId="2276582060" sldId="340"/>
        </pc:sldMkLst>
        <pc:spChg chg="mod">
          <ac:chgData name="Усыченко Медин" userId="e90cd61c-49b6-402a-986c-59281cd009c4" providerId="ADAL" clId="{F298A089-2B95-42EA-BC2E-D310F6B82BBD}" dt="2025-01-27T12:27:43.123" v="162" actId="1076"/>
          <ac:spMkLst>
            <pc:docMk/>
            <pc:sldMk cId="2276582060" sldId="340"/>
            <ac:spMk id="2" creationId="{05692D4C-3AC6-04C6-08F8-C205E92E996F}"/>
          </ac:spMkLst>
        </pc:spChg>
        <pc:spChg chg="mod">
          <ac:chgData name="Усыченко Медин" userId="e90cd61c-49b6-402a-986c-59281cd009c4" providerId="ADAL" clId="{F298A089-2B95-42EA-BC2E-D310F6B82BBD}" dt="2025-01-28T06:59:51.055" v="523" actId="2711"/>
          <ac:spMkLst>
            <pc:docMk/>
            <pc:sldMk cId="2276582060" sldId="340"/>
            <ac:spMk id="3" creationId="{E9972A23-EE35-7ECD-AD97-19D514541114}"/>
          </ac:spMkLst>
        </pc:spChg>
        <pc:spChg chg="add mod">
          <ac:chgData name="Усыченко Медин" userId="e90cd61c-49b6-402a-986c-59281cd009c4" providerId="ADAL" clId="{F298A089-2B95-42EA-BC2E-D310F6B82BBD}" dt="2025-01-28T07:01:58.394" v="535" actId="12"/>
          <ac:spMkLst>
            <pc:docMk/>
            <pc:sldMk cId="2276582060" sldId="340"/>
            <ac:spMk id="4" creationId="{CD9A3611-B64D-42E6-A937-4AAF73050DEE}"/>
          </ac:spMkLst>
        </pc:spChg>
        <pc:spChg chg="del">
          <ac:chgData name="Усыченко Медин" userId="e90cd61c-49b6-402a-986c-59281cd009c4" providerId="ADAL" clId="{F298A089-2B95-42EA-BC2E-D310F6B82BBD}" dt="2025-01-27T12:38:36.303" v="250" actId="478"/>
          <ac:spMkLst>
            <pc:docMk/>
            <pc:sldMk cId="2276582060" sldId="340"/>
            <ac:spMk id="5" creationId="{879AC9A7-B98C-A787-DE21-BF870697EAA2}"/>
          </ac:spMkLst>
        </pc:spChg>
        <pc:spChg chg="del">
          <ac:chgData name="Усыченко Медин" userId="e90cd61c-49b6-402a-986c-59281cd009c4" providerId="ADAL" clId="{F298A089-2B95-42EA-BC2E-D310F6B82BBD}" dt="2025-01-27T12:38:38.376" v="251" actId="478"/>
          <ac:spMkLst>
            <pc:docMk/>
            <pc:sldMk cId="2276582060" sldId="340"/>
            <ac:spMk id="7" creationId="{0B30B9CA-ACBB-1687-E06D-7B51029A3883}"/>
          </ac:spMkLst>
        </pc:spChg>
        <pc:spChg chg="add mod">
          <ac:chgData name="Усыченко Медин" userId="e90cd61c-49b6-402a-986c-59281cd009c4" providerId="ADAL" clId="{F298A089-2B95-42EA-BC2E-D310F6B82BBD}" dt="2025-01-28T07:01:42.442" v="531" actId="14100"/>
          <ac:spMkLst>
            <pc:docMk/>
            <pc:sldMk cId="2276582060" sldId="340"/>
            <ac:spMk id="8" creationId="{9DC45B60-A4D4-484B-BC33-4B249CCFFE73}"/>
          </ac:spMkLst>
        </pc:spChg>
        <pc:picChg chg="mod">
          <ac:chgData name="Усыченко Медин" userId="e90cd61c-49b6-402a-986c-59281cd009c4" providerId="ADAL" clId="{F298A089-2B95-42EA-BC2E-D310F6B82BBD}" dt="2025-01-27T12:27:46.478" v="164" actId="1076"/>
          <ac:picMkLst>
            <pc:docMk/>
            <pc:sldMk cId="2276582060" sldId="340"/>
            <ac:picMk id="6" creationId="{9922DCFB-7FB3-C69A-6342-BA5E34440AF2}"/>
          </ac:picMkLst>
        </pc:picChg>
      </pc:sldChg>
      <pc:sldChg chg="addSp delSp modSp add">
        <pc:chgData name="Усыченко Медин" userId="e90cd61c-49b6-402a-986c-59281cd009c4" providerId="ADAL" clId="{F298A089-2B95-42EA-BC2E-D310F6B82BBD}" dt="2025-01-28T06:53:30.991" v="451" actId="20577"/>
        <pc:sldMkLst>
          <pc:docMk/>
          <pc:sldMk cId="486658665" sldId="341"/>
        </pc:sldMkLst>
        <pc:spChg chg="mod">
          <ac:chgData name="Усыченко Медин" userId="e90cd61c-49b6-402a-986c-59281cd009c4" providerId="ADAL" clId="{F298A089-2B95-42EA-BC2E-D310F6B82BBD}" dt="2025-01-27T12:22:44.392" v="8" actId="14100"/>
          <ac:spMkLst>
            <pc:docMk/>
            <pc:sldMk cId="486658665" sldId="341"/>
            <ac:spMk id="2" creationId="{E17429A3-623A-98CB-9BEF-75FED8DF31EE}"/>
          </ac:spMkLst>
        </pc:spChg>
        <pc:spChg chg="del">
          <ac:chgData name="Усыченко Медин" userId="e90cd61c-49b6-402a-986c-59281cd009c4" providerId="ADAL" clId="{F298A089-2B95-42EA-BC2E-D310F6B82BBD}" dt="2025-01-27T12:21:58.311" v="1" actId="478"/>
          <ac:spMkLst>
            <pc:docMk/>
            <pc:sldMk cId="486658665" sldId="341"/>
            <ac:spMk id="3" creationId="{F5D31D20-D786-1A90-DCA9-DD4A003F7AE2}"/>
          </ac:spMkLst>
        </pc:spChg>
        <pc:spChg chg="del">
          <ac:chgData name="Усыченко Медин" userId="e90cd61c-49b6-402a-986c-59281cd009c4" providerId="ADAL" clId="{F298A089-2B95-42EA-BC2E-D310F6B82BBD}" dt="2025-01-27T12:22:47.699" v="9" actId="478"/>
          <ac:spMkLst>
            <pc:docMk/>
            <pc:sldMk cId="486658665" sldId="341"/>
            <ac:spMk id="5" creationId="{E8BD8720-C34C-4258-605A-BAFE8310DA0A}"/>
          </ac:spMkLst>
        </pc:spChg>
        <pc:spChg chg="del">
          <ac:chgData name="Усыченко Медин" userId="e90cd61c-49b6-402a-986c-59281cd009c4" providerId="ADAL" clId="{F298A089-2B95-42EA-BC2E-D310F6B82BBD}" dt="2025-01-27T12:23:13.258" v="20" actId="478"/>
          <ac:spMkLst>
            <pc:docMk/>
            <pc:sldMk cId="486658665" sldId="341"/>
            <ac:spMk id="7" creationId="{F211049F-5ECF-1711-0C50-3725722DAE69}"/>
          </ac:spMkLst>
        </pc:spChg>
        <pc:spChg chg="add mod">
          <ac:chgData name="Усыченко Медин" userId="e90cd61c-49b6-402a-986c-59281cd009c4" providerId="ADAL" clId="{F298A089-2B95-42EA-BC2E-D310F6B82BBD}" dt="2025-01-28T06:53:30.991" v="451" actId="20577"/>
          <ac:spMkLst>
            <pc:docMk/>
            <pc:sldMk cId="486658665" sldId="341"/>
            <ac:spMk id="8" creationId="{48AA575D-E676-49F7-A588-85A74DE93F89}"/>
          </ac:spMkLst>
        </pc:spChg>
        <pc:picChg chg="mod">
          <ac:chgData name="Усыченко Медин" userId="e90cd61c-49b6-402a-986c-59281cd009c4" providerId="ADAL" clId="{F298A089-2B95-42EA-BC2E-D310F6B82BBD}" dt="2025-01-27T12:22:51.038" v="11" actId="1076"/>
          <ac:picMkLst>
            <pc:docMk/>
            <pc:sldMk cId="486658665" sldId="341"/>
            <ac:picMk id="6" creationId="{EF9F605C-0222-98A2-078D-317BEE82B54E}"/>
          </ac:picMkLst>
        </pc:picChg>
      </pc:sldChg>
      <pc:sldChg chg="addSp delSp modSp add ord">
        <pc:chgData name="Усыченко Медин" userId="e90cd61c-49b6-402a-986c-59281cd009c4" providerId="ADAL" clId="{F298A089-2B95-42EA-BC2E-D310F6B82BBD}" dt="2025-01-28T06:59:41.606" v="522" actId="27636"/>
        <pc:sldMkLst>
          <pc:docMk/>
          <pc:sldMk cId="1135824071" sldId="342"/>
        </pc:sldMkLst>
        <pc:spChg chg="del">
          <ac:chgData name="Усыченко Медин" userId="e90cd61c-49b6-402a-986c-59281cd009c4" providerId="ADAL" clId="{F298A089-2B95-42EA-BC2E-D310F6B82BBD}" dt="2025-01-27T12:35:33.166" v="218" actId="478"/>
          <ac:spMkLst>
            <pc:docMk/>
            <pc:sldMk cId="1135824071" sldId="342"/>
            <ac:spMk id="2" creationId="{9760E832-535F-4494-9829-613DCFE1992B}"/>
          </ac:spMkLst>
        </pc:spChg>
        <pc:spChg chg="mod">
          <ac:chgData name="Усыченко Медин" userId="e90cd61c-49b6-402a-986c-59281cd009c4" providerId="ADAL" clId="{F298A089-2B95-42EA-BC2E-D310F6B82BBD}" dt="2025-01-28T06:59:41.606" v="522" actId="27636"/>
          <ac:spMkLst>
            <pc:docMk/>
            <pc:sldMk cId="1135824071" sldId="342"/>
            <ac:spMk id="3" creationId="{955016DE-2037-4F95-9DCE-55C0B024DEB6}"/>
          </ac:spMkLst>
        </pc:spChg>
        <pc:spChg chg="add mod">
          <ac:chgData name="Усыченко Медин" userId="e90cd61c-49b6-402a-986c-59281cd009c4" providerId="ADAL" clId="{F298A089-2B95-42EA-BC2E-D310F6B82BBD}" dt="2025-01-27T12:36:33.703" v="236" actId="27636"/>
          <ac:spMkLst>
            <pc:docMk/>
            <pc:sldMk cId="1135824071" sldId="342"/>
            <ac:spMk id="4" creationId="{CC755445-55DE-4257-9448-27ED52BAEB15}"/>
          </ac:spMkLst>
        </pc:spChg>
        <pc:picChg chg="add mod">
          <ac:chgData name="Усыченко Медин" userId="e90cd61c-49b6-402a-986c-59281cd009c4" providerId="ADAL" clId="{F298A089-2B95-42EA-BC2E-D310F6B82BBD}" dt="2025-01-27T12:35:48.314" v="221" actId="1076"/>
          <ac:picMkLst>
            <pc:docMk/>
            <pc:sldMk cId="1135824071" sldId="342"/>
            <ac:picMk id="5" creationId="{EF1AD2AF-3AD6-4917-AE53-FB04C3DA6754}"/>
          </ac:picMkLst>
        </pc:picChg>
      </pc:sldChg>
      <pc:sldChg chg="addSp delSp modSp add ord">
        <pc:chgData name="Усыченко Медин" userId="e90cd61c-49b6-402a-986c-59281cd009c4" providerId="ADAL" clId="{F298A089-2B95-42EA-BC2E-D310F6B82BBD}" dt="2025-01-28T06:59:34.251" v="520" actId="27636"/>
        <pc:sldMkLst>
          <pc:docMk/>
          <pc:sldMk cId="4226738540" sldId="343"/>
        </pc:sldMkLst>
        <pc:spChg chg="mod">
          <ac:chgData name="Усыченко Медин" userId="e90cd61c-49b6-402a-986c-59281cd009c4" providerId="ADAL" clId="{F298A089-2B95-42EA-BC2E-D310F6B82BBD}" dt="2025-01-27T12:32:49.239" v="188" actId="14100"/>
          <ac:spMkLst>
            <pc:docMk/>
            <pc:sldMk cId="4226738540" sldId="343"/>
            <ac:spMk id="2" creationId="{E17429A3-623A-98CB-9BEF-75FED8DF31EE}"/>
          </ac:spMkLst>
        </pc:spChg>
        <pc:spChg chg="add del mod">
          <ac:chgData name="Усыченко Медин" userId="e90cd61c-49b6-402a-986c-59281cd009c4" providerId="ADAL" clId="{F298A089-2B95-42EA-BC2E-D310F6B82BBD}" dt="2025-01-28T06:59:13.954" v="515"/>
          <ac:spMkLst>
            <pc:docMk/>
            <pc:sldMk cId="4226738540" sldId="343"/>
            <ac:spMk id="3" creationId="{F5D31D20-D786-1A90-DCA9-DD4A003F7AE2}"/>
          </ac:spMkLst>
        </pc:spChg>
        <pc:spChg chg="add del mod">
          <ac:chgData name="Усыченко Медин" userId="e90cd61c-49b6-402a-986c-59281cd009c4" providerId="ADAL" clId="{F298A089-2B95-42EA-BC2E-D310F6B82BBD}" dt="2025-01-28T06:59:13.954" v="515"/>
          <ac:spMkLst>
            <pc:docMk/>
            <pc:sldMk cId="4226738540" sldId="343"/>
            <ac:spMk id="4" creationId="{20FDCB24-9607-4370-838C-F6108FB002C2}"/>
          </ac:spMkLst>
        </pc:spChg>
        <pc:spChg chg="mod">
          <ac:chgData name="Усыченко Медин" userId="e90cd61c-49b6-402a-986c-59281cd009c4" providerId="ADAL" clId="{F298A089-2B95-42EA-BC2E-D310F6B82BBD}" dt="2025-01-28T06:59:01.412" v="512" actId="14100"/>
          <ac:spMkLst>
            <pc:docMk/>
            <pc:sldMk cId="4226738540" sldId="343"/>
            <ac:spMk id="5" creationId="{E8BD8720-C34C-4258-605A-BAFE8310DA0A}"/>
          </ac:spMkLst>
        </pc:spChg>
        <pc:spChg chg="add mod">
          <ac:chgData name="Усыченко Медин" userId="e90cd61c-49b6-402a-986c-59281cd009c4" providerId="ADAL" clId="{F298A089-2B95-42EA-BC2E-D310F6B82BBD}" dt="2025-01-28T06:59:34.251" v="520" actId="27636"/>
          <ac:spMkLst>
            <pc:docMk/>
            <pc:sldMk cId="4226738540" sldId="343"/>
            <ac:spMk id="7" creationId="{A6E1917C-AFE6-47F5-AAF3-2A94FB03CC0A}"/>
          </ac:spMkLst>
        </pc:spChg>
      </pc:sldChg>
      <pc:sldChg chg="addSp delSp modSp add del">
        <pc:chgData name="Усыченко Медин" userId="e90cd61c-49b6-402a-986c-59281cd009c4" providerId="ADAL" clId="{F298A089-2B95-42EA-BC2E-D310F6B82BBD}" dt="2025-01-28T06:55:39.892" v="493" actId="2696"/>
        <pc:sldMkLst>
          <pc:docMk/>
          <pc:sldMk cId="1515664140" sldId="344"/>
        </pc:sldMkLst>
        <pc:spChg chg="del">
          <ac:chgData name="Усыченко Медин" userId="e90cd61c-49b6-402a-986c-59281cd009c4" providerId="ADAL" clId="{F298A089-2B95-42EA-BC2E-D310F6B82BBD}" dt="2025-01-27T12:39:39.287" v="261" actId="478"/>
          <ac:spMkLst>
            <pc:docMk/>
            <pc:sldMk cId="1515664140" sldId="344"/>
            <ac:spMk id="3" creationId="{E9972A23-EE35-7ECD-AD97-19D514541114}"/>
          </ac:spMkLst>
        </pc:spChg>
        <pc:spChg chg="add mod">
          <ac:chgData name="Усыченко Медин" userId="e90cd61c-49b6-402a-986c-59281cd009c4" providerId="ADAL" clId="{F298A089-2B95-42EA-BC2E-D310F6B82BBD}" dt="2025-01-27T12:41:35.258" v="268" actId="1076"/>
          <ac:spMkLst>
            <pc:docMk/>
            <pc:sldMk cId="1515664140" sldId="344"/>
            <ac:spMk id="5" creationId="{8FB2BAC0-5AA1-44EB-9D21-90A0DF4CAEF6}"/>
          </ac:spMkLst>
        </pc:spChg>
        <pc:spChg chg="del">
          <ac:chgData name="Усыченко Медин" userId="e90cd61c-49b6-402a-986c-59281cd009c4" providerId="ADAL" clId="{F298A089-2B95-42EA-BC2E-D310F6B82BBD}" dt="2025-01-27T12:41:31.215" v="267" actId="478"/>
          <ac:spMkLst>
            <pc:docMk/>
            <pc:sldMk cId="1515664140" sldId="344"/>
            <ac:spMk id="8" creationId="{9DC45B60-A4D4-484B-BC33-4B249CCFFE73}"/>
          </ac:spMkLst>
        </pc:spChg>
      </pc:sldChg>
      <pc:sldChg chg="addSp modSp add">
        <pc:chgData name="Усыченко Медин" userId="e90cd61c-49b6-402a-986c-59281cd009c4" providerId="ADAL" clId="{F298A089-2B95-42EA-BC2E-D310F6B82BBD}" dt="2025-01-28T07:03:51.647" v="677" actId="6549"/>
        <pc:sldMkLst>
          <pc:docMk/>
          <pc:sldMk cId="171189900" sldId="345"/>
        </pc:sldMkLst>
        <pc:spChg chg="mod">
          <ac:chgData name="Усыченко Медин" userId="e90cd61c-49b6-402a-986c-59281cd009c4" providerId="ADAL" clId="{F298A089-2B95-42EA-BC2E-D310F6B82BBD}" dt="2025-01-27T12:43:26.583" v="282" actId="1076"/>
          <ac:spMkLst>
            <pc:docMk/>
            <pc:sldMk cId="171189900" sldId="345"/>
            <ac:spMk id="2" creationId="{05692D4C-3AC6-04C6-08F8-C205E92E996F}"/>
          </ac:spMkLst>
        </pc:spChg>
        <pc:spChg chg="mod">
          <ac:chgData name="Усыченко Медин" userId="e90cd61c-49b6-402a-986c-59281cd009c4" providerId="ADAL" clId="{F298A089-2B95-42EA-BC2E-D310F6B82BBD}" dt="2025-01-28T07:02:25.707" v="539" actId="14100"/>
          <ac:spMkLst>
            <pc:docMk/>
            <pc:sldMk cId="171189900" sldId="345"/>
            <ac:spMk id="3" creationId="{E9972A23-EE35-7ECD-AD97-19D514541114}"/>
          </ac:spMkLst>
        </pc:spChg>
        <pc:spChg chg="add mod">
          <ac:chgData name="Усыченко Медин" userId="e90cd61c-49b6-402a-986c-59281cd009c4" providerId="ADAL" clId="{F298A089-2B95-42EA-BC2E-D310F6B82BBD}" dt="2025-01-28T07:03:51.647" v="677" actId="6549"/>
          <ac:spMkLst>
            <pc:docMk/>
            <pc:sldMk cId="171189900" sldId="345"/>
            <ac:spMk id="7" creationId="{D88ED006-9EC0-46B3-838D-EA866ECE1D5A}"/>
          </ac:spMkLst>
        </pc:spChg>
        <pc:spChg chg="mod">
          <ac:chgData name="Усыченко Медин" userId="e90cd61c-49b6-402a-986c-59281cd009c4" providerId="ADAL" clId="{F298A089-2B95-42EA-BC2E-D310F6B82BBD}" dt="2025-01-28T07:03:04.077" v="554" actId="20577"/>
          <ac:spMkLst>
            <pc:docMk/>
            <pc:sldMk cId="171189900" sldId="345"/>
            <ac:spMk id="8" creationId="{9DC45B60-A4D4-484B-BC33-4B249CCFFE73}"/>
          </ac:spMkLst>
        </pc:spChg>
      </pc:sldChg>
      <pc:sldChg chg="modSp add">
        <pc:chgData name="Усыченко Медин" userId="e90cd61c-49b6-402a-986c-59281cd009c4" providerId="ADAL" clId="{F298A089-2B95-42EA-BC2E-D310F6B82BBD}" dt="2025-01-28T07:04:20.521" v="698" actId="20577"/>
        <pc:sldMkLst>
          <pc:docMk/>
          <pc:sldMk cId="2808323940" sldId="346"/>
        </pc:sldMkLst>
        <pc:spChg chg="mod">
          <ac:chgData name="Усыченко Медин" userId="e90cd61c-49b6-402a-986c-59281cd009c4" providerId="ADAL" clId="{F298A089-2B95-42EA-BC2E-D310F6B82BBD}" dt="2025-01-27T12:43:53.414" v="286" actId="14100"/>
          <ac:spMkLst>
            <pc:docMk/>
            <pc:sldMk cId="2808323940" sldId="346"/>
            <ac:spMk id="2" creationId="{05692D4C-3AC6-04C6-08F8-C205E92E996F}"/>
          </ac:spMkLst>
        </pc:spChg>
        <pc:spChg chg="mod">
          <ac:chgData name="Усыченко Медин" userId="e90cd61c-49b6-402a-986c-59281cd009c4" providerId="ADAL" clId="{F298A089-2B95-42EA-BC2E-D310F6B82BBD}" dt="2025-01-28T07:04:20.521" v="698" actId="20577"/>
          <ac:spMkLst>
            <pc:docMk/>
            <pc:sldMk cId="2808323940" sldId="346"/>
            <ac:spMk id="5" creationId="{8FB2BAC0-5AA1-44EB-9D21-90A0DF4CAEF6}"/>
          </ac:spMkLst>
        </pc:spChg>
      </pc:sldChg>
      <pc:sldChg chg="addSp modSp add">
        <pc:chgData name="Усыченко Медин" userId="e90cd61c-49b6-402a-986c-59281cd009c4" providerId="ADAL" clId="{F298A089-2B95-42EA-BC2E-D310F6B82BBD}" dt="2025-01-28T07:06:38.486" v="719"/>
        <pc:sldMkLst>
          <pc:docMk/>
          <pc:sldMk cId="2401926482" sldId="347"/>
        </pc:sldMkLst>
        <pc:spChg chg="add mod">
          <ac:chgData name="Усыченко Медин" userId="e90cd61c-49b6-402a-986c-59281cd009c4" providerId="ADAL" clId="{F298A089-2B95-42EA-BC2E-D310F6B82BBD}" dt="2025-01-28T07:06:02.478" v="716" actId="1076"/>
          <ac:spMkLst>
            <pc:docMk/>
            <pc:sldMk cId="2401926482" sldId="347"/>
            <ac:spMk id="2" creationId="{AFB7A422-1A34-4655-88A9-133C483A32E5}"/>
          </ac:spMkLst>
        </pc:spChg>
        <pc:spChg chg="mod">
          <ac:chgData name="Усыченко Медин" userId="e90cd61c-49b6-402a-986c-59281cd009c4" providerId="ADAL" clId="{F298A089-2B95-42EA-BC2E-D310F6B82BBD}" dt="2025-01-28T07:06:04.788" v="717" actId="1076"/>
          <ac:spMkLst>
            <pc:docMk/>
            <pc:sldMk cId="2401926482" sldId="347"/>
            <ac:spMk id="5" creationId="{3227D5AC-7318-4519-96DA-8F4673C35F1F}"/>
          </ac:spMkLst>
        </pc:spChg>
        <pc:picChg chg="add">
          <ac:chgData name="Усыченко Медин" userId="e90cd61c-49b6-402a-986c-59281cd009c4" providerId="ADAL" clId="{F298A089-2B95-42EA-BC2E-D310F6B82BBD}" dt="2025-01-28T07:06:38.486" v="719"/>
          <ac:picMkLst>
            <pc:docMk/>
            <pc:sldMk cId="2401926482" sldId="347"/>
            <ac:picMk id="7" creationId="{E2C657BA-A946-4482-8009-4326139915DE}"/>
          </ac:picMkLst>
        </pc:picChg>
      </pc:sldChg>
      <pc:sldChg chg="addSp delSp modSp add">
        <pc:chgData name="Усыченко Медин" userId="e90cd61c-49b6-402a-986c-59281cd009c4" providerId="ADAL" clId="{F298A089-2B95-42EA-BC2E-D310F6B82BBD}" dt="2025-01-28T07:06:34.832" v="718"/>
        <pc:sldMkLst>
          <pc:docMk/>
          <pc:sldMk cId="1282073867" sldId="348"/>
        </pc:sldMkLst>
        <pc:spChg chg="mod">
          <ac:chgData name="Усыченко Медин" userId="e90cd61c-49b6-402a-986c-59281cd009c4" providerId="ADAL" clId="{F298A089-2B95-42EA-BC2E-D310F6B82BBD}" dt="2025-01-27T13:21:55.959" v="402" actId="403"/>
          <ac:spMkLst>
            <pc:docMk/>
            <pc:sldMk cId="1282073867" sldId="348"/>
            <ac:spMk id="2" creationId="{ACED8CA0-385F-4B69-A9E2-F8DAECCA2103}"/>
          </ac:spMkLst>
        </pc:spChg>
        <pc:spChg chg="add del mod">
          <ac:chgData name="Усыченко Медин" userId="e90cd61c-49b6-402a-986c-59281cd009c4" providerId="ADAL" clId="{F298A089-2B95-42EA-BC2E-D310F6B82BBD}" dt="2025-01-28T07:05:58.753" v="715" actId="27636"/>
          <ac:spMkLst>
            <pc:docMk/>
            <pc:sldMk cId="1282073867" sldId="348"/>
            <ac:spMk id="3" creationId="{068A23CE-C793-4C50-B4B4-785C9150F584}"/>
          </ac:spMkLst>
        </pc:spChg>
        <pc:spChg chg="add del">
          <ac:chgData name="Усыченко Медин" userId="e90cd61c-49b6-402a-986c-59281cd009c4" providerId="ADAL" clId="{F298A089-2B95-42EA-BC2E-D310F6B82BBD}" dt="2025-01-27T13:20:57.498" v="386"/>
          <ac:spMkLst>
            <pc:docMk/>
            <pc:sldMk cId="1282073867" sldId="348"/>
            <ac:spMk id="4" creationId="{F815F71E-D85D-438D-B49F-5ED9D75FAC36}"/>
          </ac:spMkLst>
        </pc:spChg>
        <pc:picChg chg="add">
          <ac:chgData name="Усыченко Медин" userId="e90cd61c-49b6-402a-986c-59281cd009c4" providerId="ADAL" clId="{F298A089-2B95-42EA-BC2E-D310F6B82BBD}" dt="2025-01-28T07:06:34.832" v="718"/>
          <ac:picMkLst>
            <pc:docMk/>
            <pc:sldMk cId="1282073867" sldId="348"/>
            <ac:picMk id="5" creationId="{9E75B8BE-01BE-4DC3-8269-46F986E7E48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0975E-91E7-46B4-8070-A2095CA7CF4C}" type="datetimeFigureOut">
              <a:rPr lang="uk-UA" smtClean="0"/>
              <a:t>28.01.2025</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8E3AF6-09B4-4B9B-9C74-1B8037690FA2}" type="slidenum">
              <a:rPr lang="uk-UA" smtClean="0"/>
              <a:t>‹№›</a:t>
            </a:fld>
            <a:endParaRPr lang="uk-UA"/>
          </a:p>
        </p:txBody>
      </p:sp>
    </p:spTree>
    <p:extLst>
      <p:ext uri="{BB962C8B-B14F-4D97-AF65-F5344CB8AC3E}">
        <p14:creationId xmlns:p14="http://schemas.microsoft.com/office/powerpoint/2010/main" val="3493432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746097-D516-47D0-A908-F96B4377496E}"/>
              </a:ext>
            </a:extLst>
          </p:cNvPr>
          <p:cNvSpPr>
            <a:spLocks noGrp="1"/>
          </p:cNvSpPr>
          <p:nvPr>
            <p:ph type="ctrTitle"/>
          </p:nvPr>
        </p:nvSpPr>
        <p:spPr>
          <a:xfrm>
            <a:off x="1143000" y="1122363"/>
            <a:ext cx="6858000" cy="2387600"/>
          </a:xfrm>
        </p:spPr>
        <p:txBody>
          <a:bodyPr anchor="b"/>
          <a:lstStyle>
            <a:lvl1pPr algn="ctr">
              <a:defRPr sz="45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1393C01C-B6CB-47AD-A0B7-2EC11FEC953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E59EC9BB-4246-4BB3-808B-8A84B0DB6424}"/>
              </a:ext>
            </a:extLst>
          </p:cNvPr>
          <p:cNvSpPr>
            <a:spLocks noGrp="1"/>
          </p:cNvSpPr>
          <p:nvPr>
            <p:ph type="dt" sz="half" idx="10"/>
          </p:nvPr>
        </p:nvSpPr>
        <p:spPr/>
        <p:txBody>
          <a:bodyPr/>
          <a:lstStyle/>
          <a:p>
            <a:fld id="{483B0B87-1590-445D-94F7-27825A03D48F}" type="datetime1">
              <a:rPr lang="uk-UA" smtClean="0"/>
              <a:t>28.01.2025</a:t>
            </a:fld>
            <a:endParaRPr lang="uk-UA"/>
          </a:p>
        </p:txBody>
      </p:sp>
      <p:sp>
        <p:nvSpPr>
          <p:cNvPr id="5" name="Місце для нижнього колонтитула 4">
            <a:extLst>
              <a:ext uri="{FF2B5EF4-FFF2-40B4-BE49-F238E27FC236}">
                <a16:creationId xmlns:a16="http://schemas.microsoft.com/office/drawing/2014/main" id="{7C0C6ED9-DF45-4B6E-8209-948B95CCFD18}"/>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6" name="Місце для номера слайда 5">
            <a:extLst>
              <a:ext uri="{FF2B5EF4-FFF2-40B4-BE49-F238E27FC236}">
                <a16:creationId xmlns:a16="http://schemas.microsoft.com/office/drawing/2014/main" id="{299F33A7-A3DE-440F-B305-A143F8E05C79}"/>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5997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50EC8A-BBD2-4C4F-A70E-D5A1539D0487}"/>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67DE9735-79CC-41EC-A1CB-412F3FBE5FCC}"/>
              </a:ext>
            </a:extLst>
          </p:cNvPr>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66252539-E6CD-4E87-8C31-45A055A49288}"/>
              </a:ext>
            </a:extLst>
          </p:cNvPr>
          <p:cNvSpPr>
            <a:spLocks noGrp="1"/>
          </p:cNvSpPr>
          <p:nvPr>
            <p:ph type="dt" sz="half" idx="10"/>
          </p:nvPr>
        </p:nvSpPr>
        <p:spPr/>
        <p:txBody>
          <a:bodyPr/>
          <a:lstStyle/>
          <a:p>
            <a:fld id="{404F91A5-7C54-40A1-A6E7-7D92BA608069}" type="datetime1">
              <a:rPr lang="uk-UA" smtClean="0"/>
              <a:t>28.01.2025</a:t>
            </a:fld>
            <a:endParaRPr lang="uk-UA"/>
          </a:p>
        </p:txBody>
      </p:sp>
      <p:sp>
        <p:nvSpPr>
          <p:cNvPr id="5" name="Місце для нижнього колонтитула 4">
            <a:extLst>
              <a:ext uri="{FF2B5EF4-FFF2-40B4-BE49-F238E27FC236}">
                <a16:creationId xmlns:a16="http://schemas.microsoft.com/office/drawing/2014/main" id="{D2C4D295-F27C-4966-B25B-F4B3AB38D178}"/>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6" name="Місце для номера слайда 5">
            <a:extLst>
              <a:ext uri="{FF2B5EF4-FFF2-40B4-BE49-F238E27FC236}">
                <a16:creationId xmlns:a16="http://schemas.microsoft.com/office/drawing/2014/main" id="{9BD6FDAB-D654-4A88-B567-005992DB3563}"/>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533380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BBF03E9D-EFBD-435F-BD31-1F2342F3C8A8}"/>
              </a:ext>
            </a:extLst>
          </p:cNvPr>
          <p:cNvSpPr>
            <a:spLocks noGrp="1"/>
          </p:cNvSpPr>
          <p:nvPr>
            <p:ph type="title" orient="vert"/>
          </p:nvPr>
        </p:nvSpPr>
        <p:spPr>
          <a:xfrm>
            <a:off x="6543675" y="365125"/>
            <a:ext cx="1971675"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32D8A282-44F2-4F28-AAAD-42D6A7101B2B}"/>
              </a:ext>
            </a:extLst>
          </p:cNvPr>
          <p:cNvSpPr>
            <a:spLocks noGrp="1"/>
          </p:cNvSpPr>
          <p:nvPr>
            <p:ph type="body" orient="vert" idx="1"/>
          </p:nvPr>
        </p:nvSpPr>
        <p:spPr>
          <a:xfrm>
            <a:off x="628650" y="365125"/>
            <a:ext cx="5800725" cy="5811838"/>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4D0F12D-AA3D-4639-9659-47440997F3A3}"/>
              </a:ext>
            </a:extLst>
          </p:cNvPr>
          <p:cNvSpPr>
            <a:spLocks noGrp="1"/>
          </p:cNvSpPr>
          <p:nvPr>
            <p:ph type="dt" sz="half" idx="10"/>
          </p:nvPr>
        </p:nvSpPr>
        <p:spPr/>
        <p:txBody>
          <a:bodyPr/>
          <a:lstStyle/>
          <a:p>
            <a:fld id="{3F830CD4-4AC3-4E4D-8DE0-701437A0D5A0}" type="datetime1">
              <a:rPr lang="uk-UA" smtClean="0"/>
              <a:t>28.01.2025</a:t>
            </a:fld>
            <a:endParaRPr lang="uk-UA"/>
          </a:p>
        </p:txBody>
      </p:sp>
      <p:sp>
        <p:nvSpPr>
          <p:cNvPr id="5" name="Місце для нижнього колонтитула 4">
            <a:extLst>
              <a:ext uri="{FF2B5EF4-FFF2-40B4-BE49-F238E27FC236}">
                <a16:creationId xmlns:a16="http://schemas.microsoft.com/office/drawing/2014/main" id="{9E54C505-F484-44DA-85CF-BE80EB004250}"/>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6" name="Місце для номера слайда 5">
            <a:extLst>
              <a:ext uri="{FF2B5EF4-FFF2-40B4-BE49-F238E27FC236}">
                <a16:creationId xmlns:a16="http://schemas.microsoft.com/office/drawing/2014/main" id="{0EF2C842-21DC-46FA-9199-70727D2189BE}"/>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615755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4CEF2C-9550-4497-BBBA-9F719F892206}"/>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F76BAA16-EA72-471E-87A0-3BB31A0CDE5A}"/>
              </a:ext>
            </a:extLst>
          </p:cNvPr>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7606876-1657-4F44-8040-736660317FF6}"/>
              </a:ext>
            </a:extLst>
          </p:cNvPr>
          <p:cNvSpPr>
            <a:spLocks noGrp="1"/>
          </p:cNvSpPr>
          <p:nvPr>
            <p:ph type="dt" sz="half" idx="10"/>
          </p:nvPr>
        </p:nvSpPr>
        <p:spPr/>
        <p:txBody>
          <a:bodyPr/>
          <a:lstStyle/>
          <a:p>
            <a:fld id="{73DCF146-39C3-4B50-BA0C-E6053FC2DF6F}" type="datetime1">
              <a:rPr lang="uk-UA" smtClean="0"/>
              <a:t>28.01.2025</a:t>
            </a:fld>
            <a:endParaRPr lang="uk-UA"/>
          </a:p>
        </p:txBody>
      </p:sp>
      <p:sp>
        <p:nvSpPr>
          <p:cNvPr id="5" name="Місце для нижнього колонтитула 4">
            <a:extLst>
              <a:ext uri="{FF2B5EF4-FFF2-40B4-BE49-F238E27FC236}">
                <a16:creationId xmlns:a16="http://schemas.microsoft.com/office/drawing/2014/main" id="{B02B77E9-48FF-480E-9E18-840163B4C4FB}"/>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6" name="Місце для номера слайда 5">
            <a:extLst>
              <a:ext uri="{FF2B5EF4-FFF2-40B4-BE49-F238E27FC236}">
                <a16:creationId xmlns:a16="http://schemas.microsoft.com/office/drawing/2014/main" id="{9F1EA9CB-50C0-4CCC-917F-DD38E86696F2}"/>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07328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E8BE57-C1C4-4D57-918D-DFF4D6BE674C}"/>
              </a:ext>
            </a:extLst>
          </p:cNvPr>
          <p:cNvSpPr>
            <a:spLocks noGrp="1"/>
          </p:cNvSpPr>
          <p:nvPr>
            <p:ph type="title"/>
          </p:nvPr>
        </p:nvSpPr>
        <p:spPr>
          <a:xfrm>
            <a:off x="623888" y="1709739"/>
            <a:ext cx="7886700" cy="2852737"/>
          </a:xfrm>
        </p:spPr>
        <p:txBody>
          <a:bodyPr anchor="b"/>
          <a:lstStyle>
            <a:lvl1pPr>
              <a:defRPr sz="45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CFD6FDDD-0FB0-4828-97B3-3BBC32B3157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uk-UA"/>
              <a:t>Відредагуйте стиль зразка тексту</a:t>
            </a:r>
          </a:p>
        </p:txBody>
      </p:sp>
      <p:sp>
        <p:nvSpPr>
          <p:cNvPr id="4" name="Місце для дати 3">
            <a:extLst>
              <a:ext uri="{FF2B5EF4-FFF2-40B4-BE49-F238E27FC236}">
                <a16:creationId xmlns:a16="http://schemas.microsoft.com/office/drawing/2014/main" id="{EA59AB6C-7D0E-4757-8567-0DE93FD145B2}"/>
              </a:ext>
            </a:extLst>
          </p:cNvPr>
          <p:cNvSpPr>
            <a:spLocks noGrp="1"/>
          </p:cNvSpPr>
          <p:nvPr>
            <p:ph type="dt" sz="half" idx="10"/>
          </p:nvPr>
        </p:nvSpPr>
        <p:spPr/>
        <p:txBody>
          <a:bodyPr/>
          <a:lstStyle/>
          <a:p>
            <a:fld id="{346B9A56-94D0-458D-997B-73919474A547}" type="datetime1">
              <a:rPr lang="uk-UA" smtClean="0"/>
              <a:t>28.01.2025</a:t>
            </a:fld>
            <a:endParaRPr lang="uk-UA"/>
          </a:p>
        </p:txBody>
      </p:sp>
      <p:sp>
        <p:nvSpPr>
          <p:cNvPr id="5" name="Місце для нижнього колонтитула 4">
            <a:extLst>
              <a:ext uri="{FF2B5EF4-FFF2-40B4-BE49-F238E27FC236}">
                <a16:creationId xmlns:a16="http://schemas.microsoft.com/office/drawing/2014/main" id="{AC188948-9CAB-48FA-9000-ED1AB162BF76}"/>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6" name="Місце для номера слайда 5">
            <a:extLst>
              <a:ext uri="{FF2B5EF4-FFF2-40B4-BE49-F238E27FC236}">
                <a16:creationId xmlns:a16="http://schemas.microsoft.com/office/drawing/2014/main" id="{5521E9A3-E0F6-43D4-BC43-8DC6857B63C5}"/>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58061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7AB6F6-21D4-4C52-9EAF-4350C939BC75}"/>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762F71C1-1DF4-482A-816B-B1C8A0894DDD}"/>
              </a:ext>
            </a:extLst>
          </p:cNvPr>
          <p:cNvSpPr>
            <a:spLocks noGrp="1"/>
          </p:cNvSpPr>
          <p:nvPr>
            <p:ph sz="half" idx="1"/>
          </p:nvPr>
        </p:nvSpPr>
        <p:spPr>
          <a:xfrm>
            <a:off x="628650" y="1825625"/>
            <a:ext cx="38862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49C0E5C9-86D6-4B10-92B8-5C8CDEE3A671}"/>
              </a:ext>
            </a:extLst>
          </p:cNvPr>
          <p:cNvSpPr>
            <a:spLocks noGrp="1"/>
          </p:cNvSpPr>
          <p:nvPr>
            <p:ph sz="half" idx="2"/>
          </p:nvPr>
        </p:nvSpPr>
        <p:spPr>
          <a:xfrm>
            <a:off x="4629150" y="1825625"/>
            <a:ext cx="38862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88274013-1878-42A5-A88A-FE50AEE01F21}"/>
              </a:ext>
            </a:extLst>
          </p:cNvPr>
          <p:cNvSpPr>
            <a:spLocks noGrp="1"/>
          </p:cNvSpPr>
          <p:nvPr>
            <p:ph type="dt" sz="half" idx="10"/>
          </p:nvPr>
        </p:nvSpPr>
        <p:spPr/>
        <p:txBody>
          <a:bodyPr/>
          <a:lstStyle/>
          <a:p>
            <a:fld id="{C6967FC7-6792-4C14-9D7C-94EB56D93A41}" type="datetime1">
              <a:rPr lang="uk-UA" smtClean="0"/>
              <a:t>28.01.2025</a:t>
            </a:fld>
            <a:endParaRPr lang="uk-UA"/>
          </a:p>
        </p:txBody>
      </p:sp>
      <p:sp>
        <p:nvSpPr>
          <p:cNvPr id="6" name="Місце для нижнього колонтитула 5">
            <a:extLst>
              <a:ext uri="{FF2B5EF4-FFF2-40B4-BE49-F238E27FC236}">
                <a16:creationId xmlns:a16="http://schemas.microsoft.com/office/drawing/2014/main" id="{32BA4642-DA2D-4ACC-A022-B26DD8476BA3}"/>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7" name="Місце для номера слайда 6">
            <a:extLst>
              <a:ext uri="{FF2B5EF4-FFF2-40B4-BE49-F238E27FC236}">
                <a16:creationId xmlns:a16="http://schemas.microsoft.com/office/drawing/2014/main" id="{045C56DA-9830-477F-AC4A-514CD27FC215}"/>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41515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076632-7288-48E0-8D45-8F0C6DCD04DB}"/>
              </a:ext>
            </a:extLst>
          </p:cNvPr>
          <p:cNvSpPr>
            <a:spLocks noGrp="1"/>
          </p:cNvSpPr>
          <p:nvPr>
            <p:ph type="title"/>
          </p:nvPr>
        </p:nvSpPr>
        <p:spPr>
          <a:xfrm>
            <a:off x="629841" y="365126"/>
            <a:ext cx="78867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06B92BF0-E4B6-46B3-AACF-4B00B073F57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uk-UA"/>
              <a:t>Відредагуйте стиль зразка тексту</a:t>
            </a:r>
          </a:p>
        </p:txBody>
      </p:sp>
      <p:sp>
        <p:nvSpPr>
          <p:cNvPr id="4" name="Місце для вмісту 3">
            <a:extLst>
              <a:ext uri="{FF2B5EF4-FFF2-40B4-BE49-F238E27FC236}">
                <a16:creationId xmlns:a16="http://schemas.microsoft.com/office/drawing/2014/main" id="{028EFDF4-3075-4168-9A9F-5FB9F5BFB693}"/>
              </a:ext>
            </a:extLst>
          </p:cNvPr>
          <p:cNvSpPr>
            <a:spLocks noGrp="1"/>
          </p:cNvSpPr>
          <p:nvPr>
            <p:ph sz="half" idx="2"/>
          </p:nvPr>
        </p:nvSpPr>
        <p:spPr>
          <a:xfrm>
            <a:off x="629842" y="2505075"/>
            <a:ext cx="3868340"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3DB78A25-60F8-41EA-8F91-2AD9198ADAD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uk-UA"/>
              <a:t>Відредагуйте стиль зразка тексту</a:t>
            </a:r>
          </a:p>
        </p:txBody>
      </p:sp>
      <p:sp>
        <p:nvSpPr>
          <p:cNvPr id="6" name="Місце для вмісту 5">
            <a:extLst>
              <a:ext uri="{FF2B5EF4-FFF2-40B4-BE49-F238E27FC236}">
                <a16:creationId xmlns:a16="http://schemas.microsoft.com/office/drawing/2014/main" id="{D6AA6BE3-ECD0-4D53-B6E5-DD46774955C5}"/>
              </a:ext>
            </a:extLst>
          </p:cNvPr>
          <p:cNvSpPr>
            <a:spLocks noGrp="1"/>
          </p:cNvSpPr>
          <p:nvPr>
            <p:ph sz="quarter" idx="4"/>
          </p:nvPr>
        </p:nvSpPr>
        <p:spPr>
          <a:xfrm>
            <a:off x="4629150" y="2505075"/>
            <a:ext cx="3887391"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7C542D75-92AD-4216-AC98-1A70445AA2DA}"/>
              </a:ext>
            </a:extLst>
          </p:cNvPr>
          <p:cNvSpPr>
            <a:spLocks noGrp="1"/>
          </p:cNvSpPr>
          <p:nvPr>
            <p:ph type="dt" sz="half" idx="10"/>
          </p:nvPr>
        </p:nvSpPr>
        <p:spPr/>
        <p:txBody>
          <a:bodyPr/>
          <a:lstStyle/>
          <a:p>
            <a:fld id="{9721BCAB-C4F5-4BA8-AB80-B942F75A1875}" type="datetime1">
              <a:rPr lang="uk-UA" smtClean="0"/>
              <a:t>28.01.2025</a:t>
            </a:fld>
            <a:endParaRPr lang="uk-UA"/>
          </a:p>
        </p:txBody>
      </p:sp>
      <p:sp>
        <p:nvSpPr>
          <p:cNvPr id="8" name="Місце для нижнього колонтитула 7">
            <a:extLst>
              <a:ext uri="{FF2B5EF4-FFF2-40B4-BE49-F238E27FC236}">
                <a16:creationId xmlns:a16="http://schemas.microsoft.com/office/drawing/2014/main" id="{AA6E0265-2383-4C1B-BEEB-DBC26B6F89A4}"/>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9" name="Місце для номера слайда 8">
            <a:extLst>
              <a:ext uri="{FF2B5EF4-FFF2-40B4-BE49-F238E27FC236}">
                <a16:creationId xmlns:a16="http://schemas.microsoft.com/office/drawing/2014/main" id="{51FD1B16-19B9-46A8-B659-E70B65573A8A}"/>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400261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210EA6-5281-4BAA-99DC-EC0B16F1819D}"/>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EF9478E8-49B8-4E93-9F7E-F817A26D7044}"/>
              </a:ext>
            </a:extLst>
          </p:cNvPr>
          <p:cNvSpPr>
            <a:spLocks noGrp="1"/>
          </p:cNvSpPr>
          <p:nvPr>
            <p:ph type="dt" sz="half" idx="10"/>
          </p:nvPr>
        </p:nvSpPr>
        <p:spPr/>
        <p:txBody>
          <a:bodyPr/>
          <a:lstStyle/>
          <a:p>
            <a:fld id="{8F5ADCA9-8D37-4859-A99C-6939A8208F31}" type="datetime1">
              <a:rPr lang="uk-UA" smtClean="0"/>
              <a:t>28.01.2025</a:t>
            </a:fld>
            <a:endParaRPr lang="uk-UA"/>
          </a:p>
        </p:txBody>
      </p:sp>
      <p:sp>
        <p:nvSpPr>
          <p:cNvPr id="4" name="Місце для нижнього колонтитула 3">
            <a:extLst>
              <a:ext uri="{FF2B5EF4-FFF2-40B4-BE49-F238E27FC236}">
                <a16:creationId xmlns:a16="http://schemas.microsoft.com/office/drawing/2014/main" id="{25538DA9-061E-4143-AFD5-013F9CCBFF9C}"/>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5" name="Місце для номера слайда 4">
            <a:extLst>
              <a:ext uri="{FF2B5EF4-FFF2-40B4-BE49-F238E27FC236}">
                <a16:creationId xmlns:a16="http://schemas.microsoft.com/office/drawing/2014/main" id="{50382689-6278-4BF2-B6CD-E81ECC2A360C}"/>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95877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413447CE-C28A-44F4-9809-3EB02629D46D}"/>
              </a:ext>
            </a:extLst>
          </p:cNvPr>
          <p:cNvSpPr>
            <a:spLocks noGrp="1"/>
          </p:cNvSpPr>
          <p:nvPr>
            <p:ph type="dt" sz="half" idx="10"/>
          </p:nvPr>
        </p:nvSpPr>
        <p:spPr/>
        <p:txBody>
          <a:bodyPr/>
          <a:lstStyle/>
          <a:p>
            <a:fld id="{E52C36E4-2724-42B3-B5ED-A9231FA280F4}" type="datetime1">
              <a:rPr lang="uk-UA" smtClean="0"/>
              <a:t>28.01.2025</a:t>
            </a:fld>
            <a:endParaRPr lang="uk-UA"/>
          </a:p>
        </p:txBody>
      </p:sp>
      <p:sp>
        <p:nvSpPr>
          <p:cNvPr id="3" name="Місце для нижнього колонтитула 2">
            <a:extLst>
              <a:ext uri="{FF2B5EF4-FFF2-40B4-BE49-F238E27FC236}">
                <a16:creationId xmlns:a16="http://schemas.microsoft.com/office/drawing/2014/main" id="{EF1650A0-C676-4FC1-B8C0-065ED3E344BA}"/>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4" name="Місце для номера слайда 3">
            <a:extLst>
              <a:ext uri="{FF2B5EF4-FFF2-40B4-BE49-F238E27FC236}">
                <a16:creationId xmlns:a16="http://schemas.microsoft.com/office/drawing/2014/main" id="{6F25694C-E356-45D0-978C-60112775FAA7}"/>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02018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C88602-6E65-4C1E-97A2-C8D5E553742F}"/>
              </a:ext>
            </a:extLst>
          </p:cNvPr>
          <p:cNvSpPr>
            <a:spLocks noGrp="1"/>
          </p:cNvSpPr>
          <p:nvPr>
            <p:ph type="title"/>
          </p:nvPr>
        </p:nvSpPr>
        <p:spPr>
          <a:xfrm>
            <a:off x="629841" y="457200"/>
            <a:ext cx="2949178" cy="1600200"/>
          </a:xfrm>
        </p:spPr>
        <p:txBody>
          <a:bodyPr anchor="b"/>
          <a:lstStyle>
            <a:lvl1pPr>
              <a:defRPr sz="24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BBFB4E78-EB49-4BCC-96E3-8058F7D0709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F77CA5D4-2BD5-47D8-9B61-A7FD1DA05C0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id="{BAA36956-0808-4E7E-8DDD-979AD7B96D0E}"/>
              </a:ext>
            </a:extLst>
          </p:cNvPr>
          <p:cNvSpPr>
            <a:spLocks noGrp="1"/>
          </p:cNvSpPr>
          <p:nvPr>
            <p:ph type="dt" sz="half" idx="10"/>
          </p:nvPr>
        </p:nvSpPr>
        <p:spPr/>
        <p:txBody>
          <a:bodyPr/>
          <a:lstStyle/>
          <a:p>
            <a:fld id="{A71F5C27-931B-4409-8A3F-128DB50EB3BA}" type="datetime1">
              <a:rPr lang="uk-UA" smtClean="0"/>
              <a:t>28.01.2025</a:t>
            </a:fld>
            <a:endParaRPr lang="uk-UA"/>
          </a:p>
        </p:txBody>
      </p:sp>
      <p:sp>
        <p:nvSpPr>
          <p:cNvPr id="6" name="Місце для нижнього колонтитула 5">
            <a:extLst>
              <a:ext uri="{FF2B5EF4-FFF2-40B4-BE49-F238E27FC236}">
                <a16:creationId xmlns:a16="http://schemas.microsoft.com/office/drawing/2014/main" id="{08FA639A-1E22-4D0F-823B-2D34EE19C517}"/>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7" name="Місце для номера слайда 6">
            <a:extLst>
              <a:ext uri="{FF2B5EF4-FFF2-40B4-BE49-F238E27FC236}">
                <a16:creationId xmlns:a16="http://schemas.microsoft.com/office/drawing/2014/main" id="{8CB0C8AF-4EB7-44AC-A736-460F9EE2A291}"/>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824314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B45A55-C301-41D3-9BE4-7D81BCDFA784}"/>
              </a:ext>
            </a:extLst>
          </p:cNvPr>
          <p:cNvSpPr>
            <a:spLocks noGrp="1"/>
          </p:cNvSpPr>
          <p:nvPr>
            <p:ph type="title"/>
          </p:nvPr>
        </p:nvSpPr>
        <p:spPr>
          <a:xfrm>
            <a:off x="629841" y="457200"/>
            <a:ext cx="2949178" cy="1600200"/>
          </a:xfrm>
        </p:spPr>
        <p:txBody>
          <a:bodyPr anchor="b"/>
          <a:lstStyle>
            <a:lvl1pPr>
              <a:defRPr sz="24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ACB62C4C-978C-4811-B1DB-B26436E814E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uk-UA"/>
          </a:p>
        </p:txBody>
      </p:sp>
      <p:sp>
        <p:nvSpPr>
          <p:cNvPr id="4" name="Місце для тексту 3">
            <a:extLst>
              <a:ext uri="{FF2B5EF4-FFF2-40B4-BE49-F238E27FC236}">
                <a16:creationId xmlns:a16="http://schemas.microsoft.com/office/drawing/2014/main" id="{00511367-8B0B-4D01-90F5-546C89C5A00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id="{6BE04F9F-AD4A-4AEB-AFA2-E97302E344A0}"/>
              </a:ext>
            </a:extLst>
          </p:cNvPr>
          <p:cNvSpPr>
            <a:spLocks noGrp="1"/>
          </p:cNvSpPr>
          <p:nvPr>
            <p:ph type="dt" sz="half" idx="10"/>
          </p:nvPr>
        </p:nvSpPr>
        <p:spPr/>
        <p:txBody>
          <a:bodyPr/>
          <a:lstStyle/>
          <a:p>
            <a:fld id="{DEEF0A40-841D-439C-ADA8-724233292400}" type="datetime1">
              <a:rPr lang="uk-UA" smtClean="0"/>
              <a:t>28.01.2025</a:t>
            </a:fld>
            <a:endParaRPr lang="uk-UA"/>
          </a:p>
        </p:txBody>
      </p:sp>
      <p:sp>
        <p:nvSpPr>
          <p:cNvPr id="6" name="Місце для нижнього колонтитула 5">
            <a:extLst>
              <a:ext uri="{FF2B5EF4-FFF2-40B4-BE49-F238E27FC236}">
                <a16:creationId xmlns:a16="http://schemas.microsoft.com/office/drawing/2014/main" id="{88516D21-66EA-4AF1-8B95-DE26A78B39DF}"/>
              </a:ext>
            </a:extLst>
          </p:cNvPr>
          <p:cNvSpPr>
            <a:spLocks noGrp="1"/>
          </p:cNvSpPr>
          <p:nvPr>
            <p:ph type="ftr" sz="quarter" idx="11"/>
          </p:nvPr>
        </p:nvSpPr>
        <p:spPr/>
        <p:txBody>
          <a:bodyPr/>
          <a:lstStyle/>
          <a:p>
            <a:r>
              <a:rPr lang="uk-UA"/>
              <a:t>Одеський національний медичний університет</a:t>
            </a:r>
          </a:p>
        </p:txBody>
      </p:sp>
      <p:sp>
        <p:nvSpPr>
          <p:cNvPr id="7" name="Місце для номера слайда 6">
            <a:extLst>
              <a:ext uri="{FF2B5EF4-FFF2-40B4-BE49-F238E27FC236}">
                <a16:creationId xmlns:a16="http://schemas.microsoft.com/office/drawing/2014/main" id="{AFC40C83-732F-455E-ABBC-68C5BF016130}"/>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031842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02A619CB-17BB-490C-B9CE-3335C12B87A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D6D81493-2A9E-4908-92E4-ED99E64D16D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B8E1D48A-AB33-4A03-90FC-0FB7F8318F4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443B221-E79F-4805-B382-C9A96AF9E878}" type="datetime1">
              <a:rPr lang="uk-UA" smtClean="0"/>
              <a:t>28.01.2025</a:t>
            </a:fld>
            <a:endParaRPr lang="uk-UA"/>
          </a:p>
        </p:txBody>
      </p:sp>
      <p:sp>
        <p:nvSpPr>
          <p:cNvPr id="5" name="Місце для нижнього колонтитула 4">
            <a:extLst>
              <a:ext uri="{FF2B5EF4-FFF2-40B4-BE49-F238E27FC236}">
                <a16:creationId xmlns:a16="http://schemas.microsoft.com/office/drawing/2014/main" id="{71230BEB-9ABF-4187-B861-C37FD177559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uk-UA"/>
              <a:t>Одеський національний медичний університет</a:t>
            </a:r>
          </a:p>
        </p:txBody>
      </p:sp>
      <p:sp>
        <p:nvSpPr>
          <p:cNvPr id="6" name="Місце для номера слайда 5">
            <a:extLst>
              <a:ext uri="{FF2B5EF4-FFF2-40B4-BE49-F238E27FC236}">
                <a16:creationId xmlns:a16="http://schemas.microsoft.com/office/drawing/2014/main" id="{3E90DE86-02B8-48A6-A2A4-74D57CA7564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354161-685C-4C97-9717-A478D2972AF6}" type="slidenum">
              <a:rPr lang="uk-UA" smtClean="0"/>
              <a:t>‹№›</a:t>
            </a:fld>
            <a:endParaRPr lang="uk-UA"/>
          </a:p>
        </p:txBody>
      </p:sp>
    </p:spTree>
    <p:extLst>
      <p:ext uri="{BB962C8B-B14F-4D97-AF65-F5344CB8AC3E}">
        <p14:creationId xmlns:p14="http://schemas.microsoft.com/office/powerpoint/2010/main" val="308302738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uk-UA"/>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C6C74167-0B27-4EBA-AEB2-14DD03629C8A}"/>
              </a:ext>
            </a:extLst>
          </p:cNvPr>
          <p:cNvSpPr>
            <a:spLocks noGrp="1"/>
          </p:cNvSpPr>
          <p:nvPr>
            <p:ph type="ctrTitle"/>
          </p:nvPr>
        </p:nvSpPr>
        <p:spPr>
          <a:xfrm>
            <a:off x="1227678" y="1221327"/>
            <a:ext cx="7453568" cy="4924055"/>
          </a:xfrm>
        </p:spPr>
        <p:txBody>
          <a:bodyPr anchor="ctr"/>
          <a:lstStyle/>
          <a:p>
            <a:pPr algn="ctr"/>
            <a:r>
              <a:rPr lang="uk-UA" sz="3600" b="1" i="1" dirty="0">
                <a:latin typeface="Times New Roman" panose="02020603050405020304" pitchFamily="18" charset="0"/>
                <a:cs typeface="Times New Roman" panose="02020603050405020304" pitchFamily="18" charset="0"/>
              </a:rPr>
              <a:t>Звіт з анкетування про якість викладання дисциплін кафедрами ОНМедУ</a:t>
            </a:r>
            <a:br>
              <a:rPr lang="uk-UA" sz="3600" b="1" i="1" dirty="0">
                <a:latin typeface="Times New Roman" panose="02020603050405020304" pitchFamily="18" charset="0"/>
                <a:cs typeface="Times New Roman" panose="02020603050405020304" pitchFamily="18" charset="0"/>
              </a:rPr>
            </a:br>
            <a:r>
              <a:rPr lang="uk-UA" sz="3600" b="1" i="1" dirty="0">
                <a:latin typeface="Times New Roman" panose="02020603050405020304" pitchFamily="18" charset="0"/>
                <a:cs typeface="Times New Roman" panose="02020603050405020304" pitchFamily="18" charset="0"/>
              </a:rPr>
              <a:t>202</a:t>
            </a:r>
            <a:r>
              <a:rPr lang="en-US" sz="3600" b="1" i="1" dirty="0">
                <a:latin typeface="Times New Roman" panose="02020603050405020304" pitchFamily="18" charset="0"/>
                <a:cs typeface="Times New Roman" panose="02020603050405020304" pitchFamily="18" charset="0"/>
              </a:rPr>
              <a:t>4</a:t>
            </a:r>
            <a:r>
              <a:rPr lang="uk-UA" sz="3600" b="1" i="1" dirty="0">
                <a:latin typeface="Times New Roman" panose="02020603050405020304" pitchFamily="18" charset="0"/>
                <a:cs typeface="Times New Roman" panose="02020603050405020304" pitchFamily="18" charset="0"/>
              </a:rPr>
              <a:t>-202</a:t>
            </a:r>
            <a:r>
              <a:rPr lang="en-US" sz="3600" b="1" i="1" dirty="0">
                <a:latin typeface="Times New Roman" panose="02020603050405020304" pitchFamily="18" charset="0"/>
                <a:cs typeface="Times New Roman" panose="02020603050405020304" pitchFamily="18" charset="0"/>
              </a:rPr>
              <a:t>5</a:t>
            </a:r>
            <a:r>
              <a:rPr lang="uk-UA" sz="3600" b="1" i="1" dirty="0">
                <a:latin typeface="Times New Roman" panose="02020603050405020304" pitchFamily="18" charset="0"/>
                <a:cs typeface="Times New Roman" panose="02020603050405020304" pitchFamily="18" charset="0"/>
              </a:rPr>
              <a:t> </a:t>
            </a:r>
            <a:r>
              <a:rPr lang="uk-UA" sz="3600" b="1" i="1" dirty="0" err="1">
                <a:latin typeface="Times New Roman" panose="02020603050405020304" pitchFamily="18" charset="0"/>
                <a:cs typeface="Times New Roman" panose="02020603050405020304" pitchFamily="18" charset="0"/>
              </a:rPr>
              <a:t>н.р</a:t>
            </a:r>
            <a:r>
              <a:rPr lang="uk-UA" sz="3600" b="1" i="1" dirty="0">
                <a:latin typeface="Times New Roman" panose="02020603050405020304" pitchFamily="18" charset="0"/>
                <a:cs typeface="Times New Roman" panose="02020603050405020304" pitchFamily="18" charset="0"/>
              </a:rPr>
              <a:t>.</a:t>
            </a:r>
            <a:br>
              <a:rPr lang="uk-UA" sz="3600" b="1" i="1" dirty="0">
                <a:latin typeface="Times New Roman" panose="02020603050405020304" pitchFamily="18" charset="0"/>
                <a:cs typeface="Times New Roman" panose="02020603050405020304" pitchFamily="18" charset="0"/>
              </a:rPr>
            </a:br>
            <a:br>
              <a:rPr lang="uk-UA" sz="3600" b="1" i="1" dirty="0">
                <a:latin typeface="Times New Roman" panose="02020603050405020304" pitchFamily="18" charset="0"/>
                <a:cs typeface="Times New Roman" panose="02020603050405020304" pitchFamily="18" charset="0"/>
              </a:rPr>
            </a:br>
            <a:r>
              <a:rPr lang="uk-UA" sz="3600" b="1" i="1" dirty="0">
                <a:solidFill>
                  <a:schemeClr val="accent6">
                    <a:lumMod val="75000"/>
                  </a:schemeClr>
                </a:solidFill>
                <a:latin typeface="Times New Roman" panose="02020603050405020304" pitchFamily="18" charset="0"/>
                <a:cs typeface="Times New Roman" panose="02020603050405020304" pitchFamily="18" charset="0"/>
              </a:rPr>
              <a:t>осінній семестр</a:t>
            </a:r>
            <a:br>
              <a:rPr lang="en-US" sz="3600" b="1" i="1" dirty="0">
                <a:solidFill>
                  <a:schemeClr val="accent6">
                    <a:lumMod val="75000"/>
                  </a:schemeClr>
                </a:solidFill>
                <a:latin typeface="Times New Roman" panose="02020603050405020304" pitchFamily="18" charset="0"/>
                <a:cs typeface="Times New Roman" panose="02020603050405020304" pitchFamily="18" charset="0"/>
              </a:rPr>
            </a:br>
            <a:r>
              <a:rPr lang="uk-UA" sz="3600" b="1" i="1" dirty="0" err="1">
                <a:latin typeface="Times New Roman" panose="02020603050405020304" pitchFamily="18" charset="0"/>
                <a:cs typeface="Times New Roman" panose="02020603050405020304" pitchFamily="18" charset="0"/>
              </a:rPr>
              <a:t>ОПП</a:t>
            </a:r>
            <a:r>
              <a:rPr lang="uk-UA" sz="3600" b="1" i="1" dirty="0">
                <a:latin typeface="Times New Roman" panose="02020603050405020304" pitchFamily="18" charset="0"/>
                <a:cs typeface="Times New Roman" panose="02020603050405020304" pitchFamily="18" charset="0"/>
              </a:rPr>
              <a:t> «Управління охорони здоров’я та фармацевтичним бізнесом»</a:t>
            </a:r>
          </a:p>
        </p:txBody>
      </p:sp>
      <p:pic>
        <p:nvPicPr>
          <p:cNvPr id="3" name="Рисунок 2">
            <a:extLst>
              <a:ext uri="{FF2B5EF4-FFF2-40B4-BE49-F238E27FC236}">
                <a16:creationId xmlns:a16="http://schemas.microsoft.com/office/drawing/2014/main" id="{1A483D50-0EC0-4246-8262-BEAAE13B5E28}"/>
              </a:ext>
            </a:extLst>
          </p:cNvPr>
          <p:cNvPicPr>
            <a:picLocks noChangeAspect="1"/>
          </p:cNvPicPr>
          <p:nvPr/>
        </p:nvPicPr>
        <p:blipFill>
          <a:blip r:embed="rId2"/>
          <a:stretch>
            <a:fillRect/>
          </a:stretch>
        </p:blipFill>
        <p:spPr>
          <a:xfrm>
            <a:off x="216309" y="275303"/>
            <a:ext cx="1614196" cy="1892049"/>
          </a:xfrm>
          <a:prstGeom prst="rect">
            <a:avLst/>
          </a:prstGeom>
        </p:spPr>
      </p:pic>
      <p:sp>
        <p:nvSpPr>
          <p:cNvPr id="2" name="Нижний колонтитул 1"/>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1184774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ED8CA0-385F-4B69-A9E2-F8DAECCA2103}"/>
              </a:ext>
            </a:extLst>
          </p:cNvPr>
          <p:cNvSpPr>
            <a:spLocks noGrp="1"/>
          </p:cNvSpPr>
          <p:nvPr>
            <p:ph type="title"/>
          </p:nvPr>
        </p:nvSpPr>
        <p:spPr>
          <a:xfrm>
            <a:off x="628650" y="169183"/>
            <a:ext cx="7886700" cy="782539"/>
          </a:xfrm>
        </p:spPr>
        <p:txBody>
          <a:bodyPr>
            <a:normAutofit/>
          </a:bodyPr>
          <a:lstStyle/>
          <a:p>
            <a:pPr algn="ctr"/>
            <a:r>
              <a:rPr lang="uk-UA" sz="2400" b="1" dirty="0">
                <a:latin typeface="Times New Roman" panose="02020603050405020304" pitchFamily="18" charset="0"/>
                <a:cs typeface="Times New Roman" panose="02020603050405020304" pitchFamily="18" charset="0"/>
              </a:rPr>
              <a:t>Проблеми та зауваження, </a:t>
            </a:r>
            <a:br>
              <a:rPr lang="uk-UA" sz="2400" b="1"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що найчастіше називали здобувачі </a:t>
            </a:r>
            <a:endParaRPr lang="uk-UA" sz="2400" dirty="0"/>
          </a:p>
        </p:txBody>
      </p:sp>
      <p:sp>
        <p:nvSpPr>
          <p:cNvPr id="3" name="Місце для вмісту 2">
            <a:extLst>
              <a:ext uri="{FF2B5EF4-FFF2-40B4-BE49-F238E27FC236}">
                <a16:creationId xmlns:a16="http://schemas.microsoft.com/office/drawing/2014/main" id="{068A23CE-C793-4C50-B4B4-785C9150F584}"/>
              </a:ext>
            </a:extLst>
          </p:cNvPr>
          <p:cNvSpPr>
            <a:spLocks noGrp="1"/>
          </p:cNvSpPr>
          <p:nvPr>
            <p:ph idx="1"/>
          </p:nvPr>
        </p:nvSpPr>
        <p:spPr>
          <a:xfrm>
            <a:off x="628650" y="1707502"/>
            <a:ext cx="7886700" cy="3564293"/>
          </a:xfrm>
        </p:spPr>
        <p:txBody>
          <a:bodyPr>
            <a:normAutofit/>
          </a:bodyPr>
          <a:lstStyle/>
          <a:p>
            <a:r>
              <a:rPr lang="uk-UA" sz="2400" b="1" dirty="0">
                <a:latin typeface="Times New Roman" panose="02020603050405020304" pitchFamily="18" charset="0"/>
                <a:cs typeface="Times New Roman" panose="02020603050405020304" pitchFamily="18" charset="0"/>
              </a:rPr>
              <a:t>Рекомендації щодо вдосконалення:</a:t>
            </a:r>
            <a:endParaRPr lang="uk-UA" sz="2400" dirty="0">
              <a:latin typeface="Times New Roman" panose="02020603050405020304" pitchFamily="18" charset="0"/>
              <a:cs typeface="Times New Roman" panose="02020603050405020304" pitchFamily="18" charset="0"/>
            </a:endParaRPr>
          </a:p>
          <a:p>
            <a:pPr lvl="1"/>
            <a:r>
              <a:rPr lang="uk-UA" sz="2000" b="1" dirty="0">
                <a:latin typeface="Times New Roman" panose="02020603050405020304" pitchFamily="18" charset="0"/>
                <a:cs typeface="Times New Roman" panose="02020603050405020304" pitchFamily="18" charset="0"/>
              </a:rPr>
              <a:t>Збільшення часу на вивчення дисциплін:</a:t>
            </a:r>
            <a:r>
              <a:rPr lang="uk-UA" sz="2000" dirty="0">
                <a:latin typeface="Times New Roman" panose="02020603050405020304" pitchFamily="18" charset="0"/>
                <a:cs typeface="Times New Roman" panose="02020603050405020304" pitchFamily="18" charset="0"/>
              </a:rPr>
              <a:t> здобувачі часто зазначали, що виділений час є недостатнім для якісного засвоєння матеріалу.</a:t>
            </a:r>
          </a:p>
          <a:p>
            <a:pPr lvl="1"/>
            <a:r>
              <a:rPr lang="uk-UA" sz="2000" b="1" dirty="0">
                <a:latin typeface="Times New Roman" panose="02020603050405020304" pitchFamily="18" charset="0"/>
                <a:cs typeface="Times New Roman" panose="02020603050405020304" pitchFamily="18" charset="0"/>
              </a:rPr>
              <a:t>Інтерактивні методи:</a:t>
            </a:r>
            <a:r>
              <a:rPr lang="uk-UA" sz="2000" dirty="0">
                <a:latin typeface="Times New Roman" panose="02020603050405020304" pitchFamily="18" charset="0"/>
                <a:cs typeface="Times New Roman" panose="02020603050405020304" pitchFamily="18" charset="0"/>
              </a:rPr>
              <a:t> пропонується додати більше інтерактивних занять, таких як дискусії, дебати, рольові ігри, перегляд відео та групові проекти.</a:t>
            </a:r>
          </a:p>
          <a:p>
            <a:pPr lvl="1"/>
            <a:r>
              <a:rPr lang="uk-UA" sz="2000" b="1" dirty="0">
                <a:latin typeface="Times New Roman" panose="02020603050405020304" pitchFamily="18" charset="0"/>
                <a:cs typeface="Times New Roman" panose="02020603050405020304" pitchFamily="18" charset="0"/>
              </a:rPr>
              <a:t>Візуальні матеріали:</a:t>
            </a:r>
            <a:r>
              <a:rPr lang="uk-UA" sz="2000" dirty="0">
                <a:latin typeface="Times New Roman" panose="02020603050405020304" pitchFamily="18" charset="0"/>
                <a:cs typeface="Times New Roman" panose="02020603050405020304" pitchFamily="18" charset="0"/>
              </a:rPr>
              <a:t> більше візуального супроводу, як-от презентації, відео та інші засоби, що сприяють кращому сприйняттю матеріалу.</a:t>
            </a:r>
          </a:p>
          <a:p>
            <a:endParaRPr lang="uk-UA" dirty="0"/>
          </a:p>
        </p:txBody>
      </p:sp>
      <p:pic>
        <p:nvPicPr>
          <p:cNvPr id="5" name="Рисунок 4">
            <a:extLst>
              <a:ext uri="{FF2B5EF4-FFF2-40B4-BE49-F238E27FC236}">
                <a16:creationId xmlns:a16="http://schemas.microsoft.com/office/drawing/2014/main" id="{9E75B8BE-01BE-4DC3-8269-46F986E7E48A}"/>
              </a:ext>
            </a:extLst>
          </p:cNvPr>
          <p:cNvPicPr>
            <a:picLocks noChangeAspect="1"/>
          </p:cNvPicPr>
          <p:nvPr/>
        </p:nvPicPr>
        <p:blipFill>
          <a:blip r:embed="rId2"/>
          <a:stretch>
            <a:fillRect/>
          </a:stretch>
        </p:blipFill>
        <p:spPr>
          <a:xfrm>
            <a:off x="0" y="67545"/>
            <a:ext cx="682625" cy="800126"/>
          </a:xfrm>
          <a:prstGeom prst="rect">
            <a:avLst/>
          </a:prstGeom>
        </p:spPr>
      </p:pic>
      <p:sp>
        <p:nvSpPr>
          <p:cNvPr id="4" name="Нижний колонтитул 3"/>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1282073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3227D5AC-7318-4519-96DA-8F4673C35F1F}"/>
              </a:ext>
            </a:extLst>
          </p:cNvPr>
          <p:cNvSpPr>
            <a:spLocks noGrp="1"/>
          </p:cNvSpPr>
          <p:nvPr>
            <p:ph type="title"/>
          </p:nvPr>
        </p:nvSpPr>
        <p:spPr>
          <a:xfrm>
            <a:off x="628650" y="681037"/>
            <a:ext cx="7886700" cy="756069"/>
          </a:xfrm>
        </p:spPr>
        <p:txBody>
          <a:bodyPr>
            <a:normAutofit/>
          </a:bodyPr>
          <a:lstStyle/>
          <a:p>
            <a:pPr algn="ctr"/>
            <a:r>
              <a:rPr lang="uk-UA" b="1" dirty="0">
                <a:latin typeface="Times New Roman" panose="02020603050405020304" pitchFamily="18" charset="0"/>
                <a:cs typeface="Times New Roman" panose="02020603050405020304" pitchFamily="18" charset="0"/>
              </a:rPr>
              <a:t>Рекомендації щодо усунення зауважень</a:t>
            </a:r>
          </a:p>
        </p:txBody>
      </p:sp>
      <p:sp>
        <p:nvSpPr>
          <p:cNvPr id="6" name="Місце для вмісту 5">
            <a:extLst>
              <a:ext uri="{FF2B5EF4-FFF2-40B4-BE49-F238E27FC236}">
                <a16:creationId xmlns:a16="http://schemas.microsoft.com/office/drawing/2014/main" id="{58D13212-0043-4E2F-A29D-36698AB8E621}"/>
              </a:ext>
            </a:extLst>
          </p:cNvPr>
          <p:cNvSpPr>
            <a:spLocks noGrp="1"/>
          </p:cNvSpPr>
          <p:nvPr>
            <p:ph idx="1"/>
          </p:nvPr>
        </p:nvSpPr>
        <p:spPr/>
        <p:txBody>
          <a:bodyPr>
            <a:normAutofit/>
          </a:bodyPr>
          <a:lstStyle/>
          <a:p>
            <a:endParaRPr lang="uk-UA" dirty="0">
              <a:solidFill>
                <a:schemeClr val="tx1"/>
              </a:solidFill>
              <a:latin typeface="Times New Roman" panose="02020603050405020304" pitchFamily="18" charset="0"/>
              <a:cs typeface="Times New Roman" panose="02020603050405020304" pitchFamily="18" charset="0"/>
            </a:endParaRPr>
          </a:p>
          <a:p>
            <a:endParaRPr lang="uk-UA" dirty="0">
              <a:latin typeface="Times New Roman" panose="02020603050405020304" pitchFamily="18" charset="0"/>
              <a:cs typeface="Times New Roman" panose="02020603050405020304" pitchFamily="18" charset="0"/>
            </a:endParaRPr>
          </a:p>
          <a:p>
            <a:endParaRPr lang="uk-UA" dirty="0">
              <a:latin typeface="Times New Roman" panose="02020603050405020304" pitchFamily="18" charset="0"/>
              <a:cs typeface="Times New Roman" panose="02020603050405020304" pitchFamily="18" charset="0"/>
            </a:endParaRPr>
          </a:p>
        </p:txBody>
      </p:sp>
      <p:sp>
        <p:nvSpPr>
          <p:cNvPr id="2" name="Прямокутник 1">
            <a:extLst>
              <a:ext uri="{FF2B5EF4-FFF2-40B4-BE49-F238E27FC236}">
                <a16:creationId xmlns:a16="http://schemas.microsoft.com/office/drawing/2014/main" id="{AFB7A422-1A34-4655-88A9-133C483A32E5}"/>
              </a:ext>
            </a:extLst>
          </p:cNvPr>
          <p:cNvSpPr/>
          <p:nvPr/>
        </p:nvSpPr>
        <p:spPr>
          <a:xfrm>
            <a:off x="488691" y="1825625"/>
            <a:ext cx="7886700" cy="2246769"/>
          </a:xfrm>
          <a:prstGeom prst="rect">
            <a:avLst/>
          </a:prstGeom>
        </p:spPr>
        <p:txBody>
          <a:bodyPr wrap="square">
            <a:spAutoFit/>
          </a:bodyPr>
          <a:lstStyle/>
          <a:p>
            <a:pPr marL="800100" lvl="1" indent="-34290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Розробити сучасні навчальні матеріали, включаючи інтерактивні презентації з використанням актуальних шаблонів.</a:t>
            </a:r>
          </a:p>
          <a:p>
            <a:pPr marL="800100" lvl="1" indent="-34290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Розширити програму прикладних дисциплін, орієнтуючись на практичну підготовку студентів до роботи за фахом.</a:t>
            </a:r>
          </a:p>
          <a:p>
            <a:pPr marL="800100" lvl="1" indent="-342900">
              <a:buFont typeface="Arial" panose="020B0604020202020204" pitchFamily="34" charset="0"/>
              <a:buChar char="•"/>
            </a:pPr>
            <a:r>
              <a:rPr lang="uk-UA" sz="2000" dirty="0">
                <a:latin typeface="Times New Roman" panose="02020603050405020304" pitchFamily="18" charset="0"/>
                <a:cs typeface="Times New Roman" panose="02020603050405020304" pitchFamily="18" charset="0"/>
              </a:rPr>
              <a:t>Акцентувати увагу на сучасних методах у відповідних дисциплінах.</a:t>
            </a:r>
          </a:p>
        </p:txBody>
      </p:sp>
      <p:pic>
        <p:nvPicPr>
          <p:cNvPr id="7" name="Рисунок 6">
            <a:extLst>
              <a:ext uri="{FF2B5EF4-FFF2-40B4-BE49-F238E27FC236}">
                <a16:creationId xmlns:a16="http://schemas.microsoft.com/office/drawing/2014/main" id="{E2C657BA-A946-4482-8009-4326139915DE}"/>
              </a:ext>
            </a:extLst>
          </p:cNvPr>
          <p:cNvPicPr>
            <a:picLocks noChangeAspect="1"/>
          </p:cNvPicPr>
          <p:nvPr/>
        </p:nvPicPr>
        <p:blipFill>
          <a:blip r:embed="rId2"/>
          <a:stretch>
            <a:fillRect/>
          </a:stretch>
        </p:blipFill>
        <p:spPr>
          <a:xfrm>
            <a:off x="0" y="67545"/>
            <a:ext cx="682625" cy="800126"/>
          </a:xfrm>
          <a:prstGeom prst="rect">
            <a:avLst/>
          </a:prstGeom>
        </p:spPr>
      </p:pic>
      <p:sp>
        <p:nvSpPr>
          <p:cNvPr id="3" name="Нижний колонтитул 2"/>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240192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FF38F-D52D-993D-D2C2-110EBF7C882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7429A3-623A-98CB-9BEF-75FED8DF31EE}"/>
              </a:ext>
            </a:extLst>
          </p:cNvPr>
          <p:cNvSpPr>
            <a:spLocks noGrp="1"/>
          </p:cNvSpPr>
          <p:nvPr>
            <p:ph type="title"/>
          </p:nvPr>
        </p:nvSpPr>
        <p:spPr>
          <a:xfrm>
            <a:off x="1779639" y="332246"/>
            <a:ext cx="6145158" cy="1053055"/>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менеджменту охорони </a:t>
            </a:r>
            <a:r>
              <a:rPr lang="uk-UA" b="1" dirty="0" err="1">
                <a:latin typeface="Times New Roman" panose="02020603050405020304" pitchFamily="18" charset="0"/>
                <a:cs typeface="Times New Roman" panose="02020603050405020304" pitchFamily="18" charset="0"/>
              </a:rPr>
              <a:t>здоров</a:t>
            </a:r>
            <a:r>
              <a:rPr lang="en-US" b="1" dirty="0">
                <a:latin typeface="Times New Roman" panose="02020603050405020304" pitchFamily="18" charset="0"/>
                <a:cs typeface="Times New Roman" panose="02020603050405020304" pitchFamily="18" charset="0"/>
              </a:rPr>
              <a:t>’</a:t>
            </a:r>
            <a:r>
              <a:rPr lang="uk-UA" b="1" dirty="0">
                <a:latin typeface="Times New Roman" panose="02020603050405020304" pitchFamily="18" charset="0"/>
                <a:cs typeface="Times New Roman" panose="02020603050405020304" pitchFamily="18" charset="0"/>
              </a:rPr>
              <a:t>я</a:t>
            </a:r>
          </a:p>
        </p:txBody>
      </p:sp>
      <p:sp>
        <p:nvSpPr>
          <p:cNvPr id="3" name="Місце для вмісту 2">
            <a:extLst>
              <a:ext uri="{FF2B5EF4-FFF2-40B4-BE49-F238E27FC236}">
                <a16:creationId xmlns:a16="http://schemas.microsoft.com/office/drawing/2014/main" id="{F5D31D20-D786-1A90-DCA9-DD4A003F7AE2}"/>
              </a:ext>
            </a:extLst>
          </p:cNvPr>
          <p:cNvSpPr>
            <a:spLocks noGrp="1"/>
          </p:cNvSpPr>
          <p:nvPr>
            <p:ph idx="1"/>
          </p:nvPr>
        </p:nvSpPr>
        <p:spPr>
          <a:xfrm>
            <a:off x="299891" y="1302785"/>
            <a:ext cx="4103858" cy="4595371"/>
          </a:xfrm>
        </p:spPr>
        <p:txBody>
          <a:bodyPr>
            <a:noAutofit/>
          </a:bodyPr>
          <a:lstStyle/>
          <a:p>
            <a:pPr marL="0" indent="0">
              <a:buNone/>
            </a:pPr>
            <a:r>
              <a:rPr lang="ru-RU" sz="1800" b="1" u="sng" dirty="0" err="1">
                <a:latin typeface="Times New Roman" panose="02020603050405020304" pitchFamily="18" charset="0"/>
                <a:cs typeface="Times New Roman" panose="02020603050405020304" pitchFamily="18" charset="0"/>
              </a:rPr>
              <a:t>Дисципліни</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які</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викладалися</a:t>
            </a:r>
            <a:r>
              <a:rPr lang="ru-RU" sz="1800" b="1" u="sng" dirty="0">
                <a:latin typeface="Times New Roman" panose="02020603050405020304" pitchFamily="18" charset="0"/>
                <a:cs typeface="Times New Roman" panose="02020603050405020304" pitchFamily="18" charset="0"/>
              </a:rPr>
              <a:t> у </a:t>
            </a:r>
            <a:r>
              <a:rPr lang="ru-RU" sz="1800" b="1" u="sng" dirty="0" err="1">
                <a:latin typeface="Times New Roman" panose="02020603050405020304" pitchFamily="18" charset="0"/>
                <a:cs typeface="Times New Roman" panose="02020603050405020304" pitchFamily="18" charset="0"/>
              </a:rPr>
              <a:t>осінньому</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семестрі</a:t>
            </a:r>
            <a:r>
              <a:rPr lang="ru-RU" sz="1800" b="1" u="sng" dirty="0">
                <a:latin typeface="Times New Roman" panose="02020603050405020304" pitchFamily="18" charset="0"/>
                <a:cs typeface="Times New Roman" panose="02020603050405020304" pitchFamily="18" charset="0"/>
              </a:rPr>
              <a:t> </a:t>
            </a:r>
          </a:p>
          <a:p>
            <a:r>
              <a:rPr lang="ru-RU" sz="1600" dirty="0" err="1">
                <a:latin typeface="Times New Roman" panose="02020603050405020304" pitchFamily="18" charset="0"/>
                <a:cs typeface="Times New Roman" panose="02020603050405020304" pitchFamily="18" charset="0"/>
              </a:rPr>
              <a:t>Методологія</a:t>
            </a:r>
            <a:r>
              <a:rPr lang="ru-RU" sz="1600" dirty="0">
                <a:latin typeface="Times New Roman" panose="02020603050405020304" pitchFamily="18" charset="0"/>
                <a:cs typeface="Times New Roman" panose="02020603050405020304" pitchFamily="18" charset="0"/>
              </a:rPr>
              <a:t> та </a:t>
            </a:r>
            <a:r>
              <a:rPr lang="ru-RU" sz="1600" dirty="0" err="1">
                <a:latin typeface="Times New Roman" panose="02020603050405020304" pitchFamily="18" charset="0"/>
                <a:cs typeface="Times New Roman" panose="02020603050405020304" pitchFamily="18" charset="0"/>
              </a:rPr>
              <a:t>організація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наукових</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досліджень</a:t>
            </a:r>
            <a:r>
              <a:rPr lang="ru-RU" sz="1600" dirty="0">
                <a:latin typeface="Times New Roman" panose="02020603050405020304" pitchFamily="18" charset="0"/>
                <a:cs typeface="Times New Roman" panose="02020603050405020304" pitchFamily="18" charset="0"/>
              </a:rPr>
              <a:t> з циклом </a:t>
            </a:r>
            <a:r>
              <a:rPr lang="ru-RU" sz="1600" dirty="0" err="1">
                <a:latin typeface="Times New Roman" panose="02020603050405020304" pitchFamily="18" charset="0"/>
                <a:cs typeface="Times New Roman" panose="02020603050405020304" pitchFamily="18" charset="0"/>
              </a:rPr>
              <a:t>академічної</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доброчесності</a:t>
            </a:r>
            <a:r>
              <a:rPr lang="ru-RU" sz="1600" dirty="0">
                <a:latin typeface="Times New Roman" panose="02020603050405020304" pitchFamily="18" charset="0"/>
                <a:cs typeface="Times New Roman" panose="02020603050405020304" pitchFamily="18" charset="0"/>
              </a:rPr>
              <a:t> (073, 053)</a:t>
            </a:r>
          </a:p>
          <a:p>
            <a:r>
              <a:rPr lang="ru-RU" sz="1600" dirty="0" err="1">
                <a:latin typeface="Times New Roman" panose="02020603050405020304" pitchFamily="18" charset="0"/>
                <a:cs typeface="Times New Roman" panose="02020603050405020304" pitchFamily="18" charset="0"/>
              </a:rPr>
              <a:t>Бізнес-планування</a:t>
            </a:r>
            <a:r>
              <a:rPr lang="ru-RU" sz="1600" dirty="0">
                <a:latin typeface="Times New Roman" panose="02020603050405020304" pitchFamily="18" charset="0"/>
                <a:cs typeface="Times New Roman" panose="02020603050405020304" pitchFamily="18" charset="0"/>
              </a:rPr>
              <a:t> в </a:t>
            </a:r>
            <a:r>
              <a:rPr lang="ru-RU" sz="1600" dirty="0" err="1">
                <a:latin typeface="Times New Roman" panose="02020603050405020304" pitchFamily="18" charset="0"/>
                <a:cs typeface="Times New Roman" panose="02020603050405020304" pitchFamily="18" charset="0"/>
              </a:rPr>
              <a:t>сфері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охорони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здоров'я</a:t>
            </a:r>
            <a:r>
              <a:rPr lang="ru-RU" sz="1600" dirty="0">
                <a:latin typeface="Times New Roman" panose="02020603050405020304" pitchFamily="18" charset="0"/>
                <a:cs typeface="Times New Roman" panose="02020603050405020304" pitchFamily="18" charset="0"/>
              </a:rPr>
              <a:t> та </a:t>
            </a:r>
            <a:r>
              <a:rPr lang="ru-RU" sz="1600" dirty="0" err="1">
                <a:latin typeface="Times New Roman" panose="02020603050405020304" pitchFamily="18" charset="0"/>
                <a:cs typeface="Times New Roman" panose="02020603050405020304" pitchFamily="18" charset="0"/>
              </a:rPr>
              <a:t>фармацевтичному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бізнесі</a:t>
            </a:r>
            <a:r>
              <a:rPr lang="ru-RU" sz="1600" dirty="0">
                <a:latin typeface="Times New Roman" panose="02020603050405020304" pitchFamily="18" charset="0"/>
                <a:cs typeface="Times New Roman" panose="02020603050405020304" pitchFamily="18" charset="0"/>
              </a:rPr>
              <a:t> (073)</a:t>
            </a:r>
          </a:p>
          <a:p>
            <a:r>
              <a:rPr lang="ru-RU" sz="1600" dirty="0" err="1">
                <a:latin typeface="Times New Roman" panose="02020603050405020304" pitchFamily="18" charset="0"/>
                <a:cs typeface="Times New Roman" panose="02020603050405020304" pitchFamily="18" charset="0"/>
              </a:rPr>
              <a:t>Фінансовий</a:t>
            </a:r>
            <a:r>
              <a:rPr lang="ru-RU" sz="1600" dirty="0">
                <a:latin typeface="Times New Roman" panose="02020603050405020304" pitchFamily="18" charset="0"/>
                <a:cs typeface="Times New Roman" panose="02020603050405020304" pitchFamily="18" charset="0"/>
              </a:rPr>
              <a:t> менеджмент (073)</a:t>
            </a:r>
          </a:p>
          <a:p>
            <a:r>
              <a:rPr lang="en-US" sz="1600" dirty="0">
                <a:latin typeface="Times New Roman" panose="02020603050405020304" pitchFamily="18" charset="0"/>
                <a:cs typeface="Times New Roman" panose="02020603050405020304" pitchFamily="18" charset="0"/>
              </a:rPr>
              <a:t>HR</a:t>
            </a:r>
            <a:r>
              <a:rPr lang="uk-UA" sz="1600" dirty="0">
                <a:latin typeface="Times New Roman" panose="02020603050405020304" pitchFamily="18" charset="0"/>
                <a:cs typeface="Times New Roman" panose="02020603050405020304" pitchFamily="18" charset="0"/>
              </a:rPr>
              <a:t>-менеджмент з циклом психологія управління </a:t>
            </a:r>
            <a:r>
              <a:rPr lang="ru-RU" sz="1600" dirty="0">
                <a:latin typeface="Times New Roman" panose="02020603050405020304" pitchFamily="18" charset="0"/>
                <a:cs typeface="Times New Roman" panose="02020603050405020304" pitchFamily="18" charset="0"/>
              </a:rPr>
              <a:t>(073)</a:t>
            </a:r>
          </a:p>
          <a:p>
            <a:r>
              <a:rPr lang="uk-UA" sz="1600" dirty="0">
                <a:latin typeface="Times New Roman" panose="02020603050405020304" pitchFamily="18" charset="0"/>
                <a:cs typeface="Times New Roman" panose="02020603050405020304" pitchFamily="18" charset="0"/>
              </a:rPr>
              <a:t>ВК «Оподаткування у сфері охорони </a:t>
            </a:r>
            <a:r>
              <a:rPr lang="uk-UA" sz="1600" dirty="0" err="1">
                <a:latin typeface="Times New Roman" panose="02020603050405020304" pitchFamily="18" charset="0"/>
                <a:cs typeface="Times New Roman" panose="02020603050405020304" pitchFamily="18" charset="0"/>
              </a:rPr>
              <a:t>здоров</a:t>
            </a:r>
            <a:r>
              <a:rPr lang="en-US" sz="1600" dirty="0">
                <a:latin typeface="Times New Roman" panose="02020603050405020304" pitchFamily="18" charset="0"/>
                <a:cs typeface="Times New Roman" panose="02020603050405020304" pitchFamily="18" charset="0"/>
              </a:rPr>
              <a:t>’</a:t>
            </a:r>
            <a:r>
              <a:rPr lang="uk-UA" sz="1600" dirty="0">
                <a:latin typeface="Times New Roman" panose="02020603050405020304" pitchFamily="18" charset="0"/>
                <a:cs typeface="Times New Roman" panose="02020603050405020304" pitchFamily="18" charset="0"/>
              </a:rPr>
              <a:t>я» </a:t>
            </a:r>
            <a:r>
              <a:rPr lang="ru-RU" sz="1600" dirty="0">
                <a:latin typeface="Times New Roman" panose="02020603050405020304" pitchFamily="18" charset="0"/>
                <a:cs typeface="Times New Roman" panose="02020603050405020304" pitchFamily="18" charset="0"/>
              </a:rPr>
              <a:t>(073)</a:t>
            </a:r>
          </a:p>
          <a:p>
            <a:r>
              <a:rPr lang="uk-UA" sz="1600" dirty="0">
                <a:latin typeface="Times New Roman" panose="02020603050405020304" pitchFamily="18" charset="0"/>
                <a:cs typeface="Times New Roman" panose="02020603050405020304" pitchFamily="18" charset="0"/>
              </a:rPr>
              <a:t>ВК «Управлінський аудит» </a:t>
            </a:r>
            <a:r>
              <a:rPr lang="ru-RU" sz="1600" dirty="0">
                <a:latin typeface="Times New Roman" panose="02020603050405020304" pitchFamily="18" charset="0"/>
                <a:cs typeface="Times New Roman" panose="02020603050405020304" pitchFamily="18" charset="0"/>
              </a:rPr>
              <a:t>(073)</a:t>
            </a:r>
          </a:p>
          <a:p>
            <a:r>
              <a:rPr lang="ru-RU" sz="1600" dirty="0">
                <a:latin typeface="Times New Roman" panose="02020603050405020304" pitchFamily="18" charset="0"/>
                <a:cs typeface="Times New Roman" panose="02020603050405020304" pitchFamily="18" charset="0"/>
              </a:rPr>
              <a:t>ОК «</a:t>
            </a:r>
            <a:r>
              <a:rPr lang="ru-RU" sz="1600" dirty="0" err="1">
                <a:latin typeface="Times New Roman" panose="02020603050405020304" pitchFamily="18" charset="0"/>
                <a:cs typeface="Times New Roman" panose="02020603050405020304" pitchFamily="18" charset="0"/>
              </a:rPr>
              <a:t>Управління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охороною</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здоров’я</a:t>
            </a:r>
            <a:r>
              <a:rPr lang="ru-RU" sz="1600" dirty="0">
                <a:latin typeface="Times New Roman" panose="02020603050405020304" pitchFamily="18" charset="0"/>
                <a:cs typeface="Times New Roman" panose="02020603050405020304" pitchFamily="18" charset="0"/>
              </a:rPr>
              <a:t>» (222)</a:t>
            </a:r>
          </a:p>
          <a:p>
            <a:r>
              <a:rPr lang="ru-RU" sz="1600" dirty="0">
                <a:latin typeface="Times New Roman" panose="02020603050405020304" pitchFamily="18" charset="0"/>
                <a:cs typeface="Times New Roman" panose="02020603050405020304" pitchFamily="18" charset="0"/>
              </a:rPr>
              <a:t>ВК «Маркетинг в </a:t>
            </a:r>
            <a:r>
              <a:rPr lang="ru-RU" sz="1600" dirty="0" err="1">
                <a:latin typeface="Times New Roman" panose="02020603050405020304" pitchFamily="18" charset="0"/>
                <a:cs typeface="Times New Roman" panose="02020603050405020304" pitchFamily="18" charset="0"/>
              </a:rPr>
              <a:t>стоматології</a:t>
            </a:r>
            <a:r>
              <a:rPr lang="ru-RU" sz="1600" dirty="0">
                <a:latin typeface="Times New Roman" panose="02020603050405020304" pitchFamily="18" charset="0"/>
                <a:cs typeface="Times New Roman" panose="02020603050405020304" pitchFamily="18" charset="0"/>
              </a:rPr>
              <a:t>» (221) </a:t>
            </a:r>
          </a:p>
          <a:p>
            <a:r>
              <a:rPr lang="ru-RU" sz="1600" dirty="0">
                <a:latin typeface="Times New Roman" panose="02020603050405020304" pitchFamily="18" charset="0"/>
                <a:cs typeface="Times New Roman" panose="02020603050405020304" pitchFamily="18" charset="0"/>
              </a:rPr>
              <a:t>ВК «Менеджмент в </a:t>
            </a:r>
            <a:r>
              <a:rPr lang="ru-RU" sz="1600" dirty="0" err="1">
                <a:latin typeface="Times New Roman" panose="02020603050405020304" pitchFamily="18" charset="0"/>
                <a:cs typeface="Times New Roman" panose="02020603050405020304" pitchFamily="18" charset="0"/>
              </a:rPr>
              <a:t>стоматології</a:t>
            </a:r>
            <a:r>
              <a:rPr lang="ru-RU" sz="1600" dirty="0">
                <a:latin typeface="Times New Roman" panose="02020603050405020304" pitchFamily="18" charset="0"/>
                <a:cs typeface="Times New Roman" panose="02020603050405020304" pitchFamily="18" charset="0"/>
              </a:rPr>
              <a:t>» (221) </a:t>
            </a:r>
          </a:p>
          <a:p>
            <a:r>
              <a:rPr lang="ru-RU" sz="1600" dirty="0">
                <a:latin typeface="Times New Roman" panose="02020603050405020304" pitchFamily="18" charset="0"/>
                <a:cs typeface="Times New Roman" panose="02020603050405020304" pitchFamily="18" charset="0"/>
              </a:rPr>
              <a:t>ВК «</a:t>
            </a:r>
            <a:r>
              <a:rPr lang="ru-RU" sz="1600" dirty="0" err="1">
                <a:latin typeface="Times New Roman" panose="02020603050405020304" pitchFamily="18" charset="0"/>
                <a:cs typeface="Times New Roman" panose="02020603050405020304" pitchFamily="18" charset="0"/>
              </a:rPr>
              <a:t>Управління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ціновою</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політикою</a:t>
            </a:r>
            <a:r>
              <a:rPr lang="ru-RU" sz="1600" dirty="0">
                <a:latin typeface="Times New Roman" panose="02020603050405020304" pitchFamily="18" charset="0"/>
                <a:cs typeface="Times New Roman" panose="02020603050405020304" pitchFamily="18" charset="0"/>
              </a:rPr>
              <a:t>» (222)</a:t>
            </a:r>
          </a:p>
          <a:p>
            <a:r>
              <a:rPr lang="ru-RU" sz="1600" dirty="0">
                <a:latin typeface="Times New Roman" panose="02020603050405020304" pitchFamily="18" charset="0"/>
                <a:cs typeface="Times New Roman" panose="02020603050405020304" pitchFamily="18" charset="0"/>
              </a:rPr>
              <a:t>ВК «</a:t>
            </a:r>
            <a:r>
              <a:rPr lang="ru-RU" sz="1600" dirty="0" err="1">
                <a:latin typeface="Times New Roman" panose="02020603050405020304" pitchFamily="18" charset="0"/>
                <a:cs typeface="Times New Roman" panose="02020603050405020304" pitchFamily="18" charset="0"/>
              </a:rPr>
              <a:t>Діджитал</a:t>
            </a:r>
            <a:r>
              <a:rPr lang="ru-RU" sz="1600" dirty="0">
                <a:latin typeface="Times New Roman" panose="02020603050405020304" pitchFamily="18" charset="0"/>
                <a:cs typeface="Times New Roman" panose="02020603050405020304" pitchFamily="18" charset="0"/>
              </a:rPr>
              <a:t> маркетинг» (222)</a:t>
            </a:r>
          </a:p>
          <a:p>
            <a:pPr marL="0" indent="0">
              <a:buNone/>
            </a:pPr>
            <a:endParaRPr lang="ru-RU" sz="1600" dirty="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a:p>
            <a:pPr marL="0" indent="0">
              <a:buNone/>
            </a:pPr>
            <a:endParaRPr lang="uk-UA" sz="1800" dirty="0">
              <a:latin typeface="Times New Roman" panose="02020603050405020304" pitchFamily="18" charset="0"/>
              <a:cs typeface="Times New Roman" panose="02020603050405020304" pitchFamily="18" charset="0"/>
            </a:endParaRPr>
          </a:p>
        </p:txBody>
      </p:sp>
      <p:sp>
        <p:nvSpPr>
          <p:cNvPr id="5" name="Місце для вмісту 2">
            <a:extLst>
              <a:ext uri="{FF2B5EF4-FFF2-40B4-BE49-F238E27FC236}">
                <a16:creationId xmlns:a16="http://schemas.microsoft.com/office/drawing/2014/main" id="{E8BD8720-C34C-4258-605A-BAFE8310DA0A}"/>
              </a:ext>
            </a:extLst>
          </p:cNvPr>
          <p:cNvSpPr txBox="1">
            <a:spLocks/>
          </p:cNvSpPr>
          <p:nvPr/>
        </p:nvSpPr>
        <p:spPr>
          <a:xfrm>
            <a:off x="4683967" y="1619252"/>
            <a:ext cx="4184729" cy="49065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ru-RU" b="1" u="sng" dirty="0" err="1">
                <a:solidFill>
                  <a:schemeClr val="tx1"/>
                </a:solidFill>
                <a:latin typeface="Times New Roman" panose="02020603050405020304" pitchFamily="18" charset="0"/>
                <a:cs typeface="Times New Roman" panose="02020603050405020304" pitchFamily="18" charset="0"/>
              </a:rPr>
              <a:t>Кількість</a:t>
            </a:r>
            <a:r>
              <a:rPr lang="ru-RU" b="1" u="sng" dirty="0">
                <a:solidFill>
                  <a:schemeClr val="tx1"/>
                </a:solidFill>
                <a:latin typeface="Times New Roman" panose="02020603050405020304" pitchFamily="18" charset="0"/>
                <a:cs typeface="Times New Roman" panose="02020603050405020304" pitchFamily="18" charset="0"/>
              </a:rPr>
              <a:t> </a:t>
            </a:r>
            <a:r>
              <a:rPr lang="ru-RU" b="1" u="sng" dirty="0" err="1">
                <a:solidFill>
                  <a:schemeClr val="tx1"/>
                </a:solidFill>
                <a:latin typeface="Times New Roman" panose="02020603050405020304" pitchFamily="18" charset="0"/>
                <a:cs typeface="Times New Roman" panose="02020603050405020304" pitchFamily="18" charset="0"/>
              </a:rPr>
              <a:t>респондентів</a:t>
            </a:r>
            <a:r>
              <a:rPr lang="ru-RU" b="1" u="sng"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72</a:t>
            </a:r>
          </a:p>
          <a:p>
            <a:pPr marL="0" indent="0">
              <a:buNone/>
            </a:pPr>
            <a:endParaRPr lang="ru-RU" sz="1600" dirty="0">
              <a:solidFill>
                <a:schemeClr val="tx1"/>
              </a:solidFill>
              <a:latin typeface="Times New Roman" panose="02020603050405020304" pitchFamily="18" charset="0"/>
              <a:cs typeface="Times New Roman" panose="02020603050405020304" pitchFamily="18" charset="0"/>
            </a:endParaRPr>
          </a:p>
          <a:p>
            <a:pPr marL="0" indent="0">
              <a:buNone/>
            </a:pPr>
            <a:r>
              <a:rPr lang="ru-RU" sz="1600" b="1" u="sng" dirty="0" err="1">
                <a:solidFill>
                  <a:schemeClr val="tx1"/>
                </a:solidFill>
                <a:latin typeface="Times New Roman" panose="02020603050405020304" pitchFamily="18" charset="0"/>
                <a:cs typeface="Times New Roman" panose="02020603050405020304" pitchFamily="18" charset="0"/>
              </a:rPr>
              <a:t>Номінація</a:t>
            </a:r>
            <a:r>
              <a:rPr lang="ru-RU" sz="1600" b="1" u="sng" dirty="0">
                <a:solidFill>
                  <a:schemeClr val="tx1"/>
                </a:solidFill>
                <a:latin typeface="Times New Roman" panose="02020603050405020304" pitchFamily="18" charset="0"/>
                <a:cs typeface="Times New Roman" panose="02020603050405020304" pitchFamily="18" charset="0"/>
              </a:rPr>
              <a:t> «</a:t>
            </a:r>
            <a:r>
              <a:rPr lang="ru-RU" sz="1600" b="1" u="sng" dirty="0" err="1">
                <a:solidFill>
                  <a:schemeClr val="tx1"/>
                </a:solidFill>
                <a:latin typeface="Times New Roman" panose="02020603050405020304" pitchFamily="18" charset="0"/>
                <a:cs typeface="Times New Roman" panose="02020603050405020304" pitchFamily="18" charset="0"/>
              </a:rPr>
              <a:t>НАЙКРАЩИЙ</a:t>
            </a:r>
            <a:r>
              <a:rPr lang="ru-RU" sz="1600" b="1" u="sng" dirty="0">
                <a:solidFill>
                  <a:schemeClr val="tx1"/>
                </a:solidFill>
                <a:latin typeface="Times New Roman" panose="02020603050405020304" pitchFamily="18" charset="0"/>
                <a:cs typeface="Times New Roman" panose="02020603050405020304" pitchFamily="18" charset="0"/>
              </a:rPr>
              <a:t> </a:t>
            </a:r>
            <a:r>
              <a:rPr lang="ru-RU" sz="1600" b="1" u="sng" dirty="0" err="1">
                <a:solidFill>
                  <a:schemeClr val="tx1"/>
                </a:solidFill>
                <a:latin typeface="Times New Roman" panose="02020603050405020304" pitchFamily="18" charset="0"/>
                <a:cs typeface="Times New Roman" panose="02020603050405020304" pitchFamily="18" charset="0"/>
              </a:rPr>
              <a:t>ВИКЛАДАЧ</a:t>
            </a:r>
            <a:r>
              <a:rPr lang="ru-RU" sz="1600" b="1" u="sng" dirty="0">
                <a:solidFill>
                  <a:schemeClr val="tx1"/>
                </a:solidFill>
                <a:latin typeface="Times New Roman" panose="02020603050405020304" pitchFamily="18" charset="0"/>
                <a:cs typeface="Times New Roman" panose="02020603050405020304" pitchFamily="18" charset="0"/>
              </a:rPr>
              <a:t>»</a:t>
            </a:r>
          </a:p>
          <a:p>
            <a:pPr marL="0" indent="0">
              <a:buNone/>
            </a:pPr>
            <a:r>
              <a:rPr lang="ru-RU" dirty="0" err="1">
                <a:solidFill>
                  <a:schemeClr val="tx1"/>
                </a:solidFill>
                <a:latin typeface="Times New Roman" panose="02020603050405020304" pitchFamily="18" charset="0"/>
                <a:cs typeface="Times New Roman" panose="02020603050405020304" pitchFamily="18" charset="0"/>
              </a:rPr>
              <a:t>Рудинська</a:t>
            </a:r>
            <a:r>
              <a:rPr lang="ru-RU" dirty="0">
                <a:solidFill>
                  <a:schemeClr val="tx1"/>
                </a:solidFill>
                <a:latin typeface="Times New Roman" panose="02020603050405020304" pitchFamily="18" charset="0"/>
                <a:cs typeface="Times New Roman" panose="02020603050405020304" pitchFamily="18" charset="0"/>
              </a:rPr>
              <a:t> О. В.</a:t>
            </a:r>
          </a:p>
          <a:p>
            <a:pPr marL="0" indent="0">
              <a:buNone/>
            </a:pPr>
            <a:r>
              <a:rPr lang="ru-RU" dirty="0">
                <a:solidFill>
                  <a:schemeClr val="tx1"/>
                </a:solidFill>
                <a:latin typeface="Times New Roman" panose="02020603050405020304" pitchFamily="18" charset="0"/>
                <a:cs typeface="Times New Roman" panose="02020603050405020304" pitchFamily="18" charset="0"/>
              </a:rPr>
              <a:t>Кусик Н. Л.</a:t>
            </a:r>
          </a:p>
          <a:p>
            <a:pPr marL="0" indent="0">
              <a:buNone/>
            </a:pPr>
            <a:r>
              <a:rPr lang="ru-RU" dirty="0">
                <a:solidFill>
                  <a:schemeClr val="tx1"/>
                </a:solidFill>
                <a:latin typeface="Times New Roman" panose="02020603050405020304" pitchFamily="18" charset="0"/>
                <a:cs typeface="Times New Roman" panose="02020603050405020304" pitchFamily="18" charset="0"/>
              </a:rPr>
              <a:t>Аннєнкова І. П.</a:t>
            </a:r>
          </a:p>
          <a:p>
            <a:pPr marL="0" indent="0">
              <a:buNone/>
            </a:pPr>
            <a:endParaRPr lang="ru-RU" dirty="0">
              <a:solidFill>
                <a:schemeClr val="tx1"/>
              </a:solidFill>
              <a:latin typeface="Times New Roman" panose="02020603050405020304" pitchFamily="18" charset="0"/>
              <a:cs typeface="Times New Roman" panose="02020603050405020304" pitchFamily="18" charset="0"/>
            </a:endParaRPr>
          </a:p>
          <a:p>
            <a:pPr marL="0" indent="0">
              <a:buNone/>
            </a:pPr>
            <a:r>
              <a:rPr lang="ru-RU" sz="1600" b="1" u="sng" dirty="0" err="1">
                <a:solidFill>
                  <a:schemeClr val="tx1"/>
                </a:solidFill>
                <a:latin typeface="Times New Roman" panose="02020603050405020304" pitchFamily="18" charset="0"/>
                <a:cs typeface="Times New Roman" panose="02020603050405020304" pitchFamily="18" charset="0"/>
              </a:rPr>
              <a:t>Номінація</a:t>
            </a:r>
            <a:r>
              <a:rPr lang="ru-RU" sz="1600" b="1" u="sng" dirty="0">
                <a:solidFill>
                  <a:schemeClr val="tx1"/>
                </a:solidFill>
                <a:latin typeface="Times New Roman" panose="02020603050405020304" pitchFamily="18" charset="0"/>
                <a:cs typeface="Times New Roman" panose="02020603050405020304" pitchFamily="18" charset="0"/>
              </a:rPr>
              <a:t> «</a:t>
            </a:r>
            <a:r>
              <a:rPr lang="ru-RU" sz="1600" b="1" u="sng" dirty="0" err="1">
                <a:solidFill>
                  <a:schemeClr val="tx1"/>
                </a:solidFill>
                <a:latin typeface="Times New Roman" panose="02020603050405020304" pitchFamily="18" charset="0"/>
                <a:cs typeface="Times New Roman" panose="02020603050405020304" pitchFamily="18" charset="0"/>
              </a:rPr>
              <a:t>НАЙГІРШИЙ</a:t>
            </a:r>
            <a:r>
              <a:rPr lang="ru-RU" sz="1600" b="1" u="sng" dirty="0">
                <a:solidFill>
                  <a:schemeClr val="tx1"/>
                </a:solidFill>
                <a:latin typeface="Times New Roman" panose="02020603050405020304" pitchFamily="18" charset="0"/>
                <a:cs typeface="Times New Roman" panose="02020603050405020304" pitchFamily="18" charset="0"/>
              </a:rPr>
              <a:t>  </a:t>
            </a:r>
            <a:r>
              <a:rPr lang="ru-RU" sz="1600" b="1" u="sng" dirty="0" err="1">
                <a:solidFill>
                  <a:schemeClr val="tx1"/>
                </a:solidFill>
                <a:latin typeface="Times New Roman" panose="02020603050405020304" pitchFamily="18" charset="0"/>
                <a:cs typeface="Times New Roman" panose="02020603050405020304" pitchFamily="18" charset="0"/>
              </a:rPr>
              <a:t>ВИКЛАДАЧ</a:t>
            </a:r>
            <a:r>
              <a:rPr lang="ru-RU" sz="1600" b="1" u="sng" dirty="0">
                <a:solidFill>
                  <a:schemeClr val="tx1"/>
                </a:solidFill>
                <a:latin typeface="Times New Roman" panose="02020603050405020304" pitchFamily="18" charset="0"/>
                <a:cs typeface="Times New Roman" panose="02020603050405020304" pitchFamily="18" charset="0"/>
              </a:rPr>
              <a:t>»</a:t>
            </a:r>
          </a:p>
          <a:p>
            <a:pPr marL="0" indent="0">
              <a:buNone/>
            </a:pPr>
            <a:r>
              <a:rPr lang="ru-RU" dirty="0">
                <a:solidFill>
                  <a:schemeClr val="tx1"/>
                </a:solidFill>
                <a:latin typeface="Times New Roman" panose="02020603050405020304" pitchFamily="18" charset="0"/>
                <a:cs typeface="Times New Roman" panose="02020603050405020304" pitchFamily="18" charset="0"/>
              </a:rPr>
              <a:t>Таких </a:t>
            </a:r>
            <a:r>
              <a:rPr lang="ru-RU" dirty="0" err="1">
                <a:solidFill>
                  <a:schemeClr val="tx1"/>
                </a:solidFill>
                <a:latin typeface="Times New Roman" panose="02020603050405020304" pitchFamily="18" charset="0"/>
                <a:cs typeface="Times New Roman" panose="02020603050405020304" pitchFamily="18" charset="0"/>
              </a:rPr>
              <a:t>немає</a:t>
            </a:r>
            <a:endParaRPr lang="ru-RU" dirty="0">
              <a:solidFill>
                <a:schemeClr val="tx1"/>
              </a:solidFill>
              <a:latin typeface="Times New Roman" panose="02020603050405020304" pitchFamily="18" charset="0"/>
              <a:cs typeface="Times New Roman" panose="02020603050405020304" pitchFamily="18" charset="0"/>
            </a:endParaRPr>
          </a:p>
          <a:p>
            <a:pPr marL="0" indent="0">
              <a:buNone/>
            </a:pPr>
            <a:endParaRPr lang="ru-UA" dirty="0">
              <a:solidFill>
                <a:schemeClr val="tx1"/>
              </a:solidFill>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EF9F605C-0222-98A2-078D-317BEE82B54E}"/>
              </a:ext>
            </a:extLst>
          </p:cNvPr>
          <p:cNvPicPr>
            <a:picLocks noChangeAspect="1"/>
          </p:cNvPicPr>
          <p:nvPr/>
        </p:nvPicPr>
        <p:blipFill>
          <a:blip r:embed="rId2"/>
          <a:stretch>
            <a:fillRect/>
          </a:stretch>
        </p:blipFill>
        <p:spPr>
          <a:xfrm>
            <a:off x="357140" y="223320"/>
            <a:ext cx="682625" cy="800126"/>
          </a:xfrm>
          <a:prstGeom prst="rect">
            <a:avLst/>
          </a:prstGeom>
        </p:spPr>
      </p:pic>
      <p:sp>
        <p:nvSpPr>
          <p:cNvPr id="4" name="Нижний колонтитул 3"/>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257792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FF38F-D52D-993D-D2C2-110EBF7C882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7429A3-623A-98CB-9BEF-75FED8DF31EE}"/>
              </a:ext>
            </a:extLst>
          </p:cNvPr>
          <p:cNvSpPr>
            <a:spLocks noGrp="1"/>
          </p:cNvSpPr>
          <p:nvPr>
            <p:ph type="title"/>
          </p:nvPr>
        </p:nvSpPr>
        <p:spPr>
          <a:xfrm>
            <a:off x="1219204" y="142856"/>
            <a:ext cx="7747514" cy="538181"/>
          </a:xfrm>
        </p:spPr>
        <p:txBody>
          <a:bodyPr>
            <a:normAutofit/>
          </a:bodyPr>
          <a:lstStyle/>
          <a:p>
            <a:pPr algn="ctr"/>
            <a:r>
              <a:rPr lang="uk-UA" sz="3200" b="1" dirty="0">
                <a:latin typeface="Times New Roman" panose="02020603050405020304" pitchFamily="18" charset="0"/>
                <a:cs typeface="Times New Roman" panose="02020603050405020304" pitchFamily="18" charset="0"/>
              </a:rPr>
              <a:t>Кафедра менеджменту охорони </a:t>
            </a:r>
            <a:r>
              <a:rPr lang="uk-UA" sz="3200" b="1" dirty="0" err="1">
                <a:latin typeface="Times New Roman" panose="02020603050405020304" pitchFamily="18" charset="0"/>
                <a:cs typeface="Times New Roman" panose="02020603050405020304" pitchFamily="18" charset="0"/>
              </a:rPr>
              <a:t>здоров</a:t>
            </a:r>
            <a:r>
              <a:rPr lang="en-US" sz="3200" b="1" dirty="0">
                <a:latin typeface="Times New Roman" panose="02020603050405020304" pitchFamily="18" charset="0"/>
                <a:cs typeface="Times New Roman" panose="02020603050405020304" pitchFamily="18" charset="0"/>
              </a:rPr>
              <a:t>’</a:t>
            </a:r>
            <a:r>
              <a:rPr lang="uk-UA" sz="3200" b="1" dirty="0">
                <a:latin typeface="Times New Roman" panose="02020603050405020304" pitchFamily="18" charset="0"/>
                <a:cs typeface="Times New Roman" panose="02020603050405020304" pitchFamily="18" charset="0"/>
              </a:rPr>
              <a:t>я</a:t>
            </a:r>
          </a:p>
        </p:txBody>
      </p:sp>
      <p:pic>
        <p:nvPicPr>
          <p:cNvPr id="6" name="Рисунок 5">
            <a:extLst>
              <a:ext uri="{FF2B5EF4-FFF2-40B4-BE49-F238E27FC236}">
                <a16:creationId xmlns:a16="http://schemas.microsoft.com/office/drawing/2014/main" id="{EF9F605C-0222-98A2-078D-317BEE82B54E}"/>
              </a:ext>
            </a:extLst>
          </p:cNvPr>
          <p:cNvPicPr>
            <a:picLocks noChangeAspect="1"/>
          </p:cNvPicPr>
          <p:nvPr/>
        </p:nvPicPr>
        <p:blipFill>
          <a:blip r:embed="rId2"/>
          <a:stretch>
            <a:fillRect/>
          </a:stretch>
        </p:blipFill>
        <p:spPr>
          <a:xfrm>
            <a:off x="0" y="11883"/>
            <a:ext cx="682625" cy="800126"/>
          </a:xfrm>
          <a:prstGeom prst="rect">
            <a:avLst/>
          </a:prstGeom>
        </p:spPr>
      </p:pic>
      <p:sp>
        <p:nvSpPr>
          <p:cNvPr id="8" name="Місце для вмісту 7">
            <a:extLst>
              <a:ext uri="{FF2B5EF4-FFF2-40B4-BE49-F238E27FC236}">
                <a16:creationId xmlns:a16="http://schemas.microsoft.com/office/drawing/2014/main" id="{48AA575D-E676-49F7-A588-85A74DE93F89}"/>
              </a:ext>
            </a:extLst>
          </p:cNvPr>
          <p:cNvSpPr>
            <a:spLocks noGrp="1"/>
          </p:cNvSpPr>
          <p:nvPr>
            <p:ph idx="1"/>
          </p:nvPr>
        </p:nvSpPr>
        <p:spPr>
          <a:xfrm>
            <a:off x="628650" y="767955"/>
            <a:ext cx="7886700" cy="5763422"/>
          </a:xfrm>
        </p:spPr>
        <p:txBody>
          <a:bodyPr>
            <a:normAutofit fontScale="92500" lnSpcReduction="20000"/>
          </a:bodyPr>
          <a:lstStyle/>
          <a:p>
            <a:pPr algn="just"/>
            <a:r>
              <a:rPr lang="uk-UA" sz="2000" b="1" dirty="0">
                <a:latin typeface="Times New Roman" panose="02020603050405020304" pitchFamily="18" charset="0"/>
                <a:cs typeface="Times New Roman" panose="02020603050405020304" pitchFamily="18" charset="0"/>
              </a:rPr>
              <a:t>Позитивна оцінка роботи викладачів</a:t>
            </a:r>
            <a:r>
              <a:rPr lang="uk-UA" sz="2000" dirty="0">
                <a:latin typeface="Times New Roman" panose="02020603050405020304" pitchFamily="18" charset="0"/>
                <a:cs typeface="Times New Roman" panose="02020603050405020304" pitchFamily="18" charset="0"/>
              </a:rPr>
              <a:t>: Більшість респондентів високо оцінили професіоналізм викладачів, доступність подачі матеріалу, а також доброзичливість та підтримку. Зустрічаються коментарі, що вказують на позитивний досвід навчання, особливо під час лекцій і практичних занять.</a:t>
            </a:r>
          </a:p>
          <a:p>
            <a:pPr algn="just"/>
            <a:r>
              <a:rPr lang="uk-UA" sz="2000" b="1" dirty="0">
                <a:latin typeface="Times New Roman" panose="02020603050405020304" pitchFamily="18" charset="0"/>
                <a:cs typeface="Times New Roman" panose="02020603050405020304" pitchFamily="18" charset="0"/>
              </a:rPr>
              <a:t>Задоволеність якістю навчання</a:t>
            </a:r>
            <a:r>
              <a:rPr lang="uk-UA" sz="2000" dirty="0">
                <a:latin typeface="Times New Roman" panose="02020603050405020304" pitchFamily="18" charset="0"/>
                <a:cs typeface="Times New Roman" panose="02020603050405020304" pitchFamily="18" charset="0"/>
              </a:rPr>
              <a:t>: Коментарі демонструють загальну задоволеність здобувачів усіх спеціальностей як матеріалом дисциплін, так і методами викладання. Зазначаються такі риси викладачів, як професіоналізм, інформативність занять, цікавість та корисність поданого матеріалу.</a:t>
            </a:r>
          </a:p>
          <a:p>
            <a:pPr algn="just"/>
            <a:r>
              <a:rPr lang="uk-UA" sz="2000" b="1" dirty="0">
                <a:latin typeface="Times New Roman" panose="02020603050405020304" pitchFamily="18" charset="0"/>
                <a:cs typeface="Times New Roman" panose="02020603050405020304" pitchFamily="18" charset="0"/>
              </a:rPr>
              <a:t>Рекомендації для покращення навчального процесу</a:t>
            </a:r>
            <a:r>
              <a:rPr lang="uk-UA" sz="2000" dirty="0">
                <a:latin typeface="Times New Roman" panose="02020603050405020304" pitchFamily="18" charset="0"/>
                <a:cs typeface="Times New Roman" panose="02020603050405020304" pitchFamily="18" charset="0"/>
              </a:rPr>
              <a:t>:</a:t>
            </a:r>
          </a:p>
          <a:p>
            <a:pPr lvl="1" algn="just"/>
            <a:r>
              <a:rPr lang="uk-UA" sz="2000" dirty="0">
                <a:latin typeface="Times New Roman" panose="02020603050405020304" pitchFamily="18" charset="0"/>
                <a:cs typeface="Times New Roman" panose="02020603050405020304" pitchFamily="18" charset="0"/>
              </a:rPr>
              <a:t>Розробити сучасні навчальні матеріали, включаючи інтерактивні презентації з використанням актуальних шаблонів.</a:t>
            </a:r>
          </a:p>
          <a:p>
            <a:pPr lvl="1" algn="just"/>
            <a:r>
              <a:rPr lang="uk-UA" sz="2000" dirty="0">
                <a:latin typeface="Times New Roman" panose="02020603050405020304" pitchFamily="18" charset="0"/>
                <a:cs typeface="Times New Roman" panose="02020603050405020304" pitchFamily="18" charset="0"/>
              </a:rPr>
              <a:t>Розширити програму прикладних дисциплін, орієнтуючись на практичну підготовку здобувачів до роботи за фахом.</a:t>
            </a:r>
          </a:p>
          <a:p>
            <a:pPr lvl="1" algn="just"/>
            <a:r>
              <a:rPr lang="uk-UA" sz="2000" dirty="0">
                <a:latin typeface="Times New Roman" panose="02020603050405020304" pitchFamily="18" charset="0"/>
                <a:cs typeface="Times New Roman" panose="02020603050405020304" pitchFamily="18" charset="0"/>
              </a:rPr>
              <a:t>Акцентувати увагу на сучасних методах у відповідних дисциплінах.</a:t>
            </a:r>
          </a:p>
          <a:p>
            <a:pPr algn="just"/>
            <a:r>
              <a:rPr lang="uk-UA" sz="2000" b="1" dirty="0">
                <a:latin typeface="Times New Roman" panose="02020603050405020304" pitchFamily="18" charset="0"/>
                <a:cs typeface="Times New Roman" panose="02020603050405020304" pitchFamily="18" charset="0"/>
              </a:rPr>
              <a:t>Позитивна динаміка</a:t>
            </a:r>
            <a:r>
              <a:rPr lang="uk-UA" sz="2000" dirty="0">
                <a:latin typeface="Times New Roman" panose="02020603050405020304" pitchFamily="18" charset="0"/>
                <a:cs typeface="Times New Roman" panose="02020603050405020304" pitchFamily="18" charset="0"/>
              </a:rPr>
              <a:t>: Попри поодинокі зауваження, загальний рівень викладання на кафедрі отримав високу оцінку, а здобувачі висловлюють вдячність за нові знання та професійний підхід викладачів.</a:t>
            </a:r>
          </a:p>
          <a:p>
            <a:pPr marL="0" indent="0" algn="just">
              <a:buNone/>
            </a:pPr>
            <a:r>
              <a:rPr lang="uk-UA" sz="2000" b="1" u="sng" dirty="0">
                <a:latin typeface="Times New Roman" panose="02020603050405020304" pitchFamily="18" charset="0"/>
                <a:cs typeface="Times New Roman" panose="02020603050405020304" pitchFamily="18" charset="0"/>
              </a:rPr>
              <a:t>Загальний висновок:</a:t>
            </a:r>
          </a:p>
          <a:p>
            <a:pPr marL="0" indent="0" algn="just">
              <a:buNone/>
            </a:pPr>
            <a:r>
              <a:rPr lang="uk-UA" sz="2000" dirty="0">
                <a:latin typeface="Times New Roman" panose="02020603050405020304" pitchFamily="18" charset="0"/>
                <a:cs typeface="Times New Roman" panose="02020603050405020304" pitchFamily="18" charset="0"/>
              </a:rPr>
              <a:t>Викладачі демонструють високий професіоналізм, а дисципліни – інформативність і практичну цінність. Проте для підвищення якості навчання доцільно зосередитися на оновленні навчальних матеріалів і впровадженні сучасних прикладних методів навчання.</a:t>
            </a:r>
          </a:p>
          <a:p>
            <a:endParaRPr lang="uk-UA" dirty="0"/>
          </a:p>
        </p:txBody>
      </p:sp>
      <p:sp>
        <p:nvSpPr>
          <p:cNvPr id="3" name="Нижний колонтитул 2"/>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486658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FF38F-D52D-993D-D2C2-110EBF7C882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7429A3-623A-98CB-9BEF-75FED8DF31EE}"/>
              </a:ext>
            </a:extLst>
          </p:cNvPr>
          <p:cNvSpPr>
            <a:spLocks noGrp="1"/>
          </p:cNvSpPr>
          <p:nvPr>
            <p:ph type="title"/>
          </p:nvPr>
        </p:nvSpPr>
        <p:spPr>
          <a:xfrm>
            <a:off x="1779639" y="332247"/>
            <a:ext cx="6145158" cy="610146"/>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суспільних наук</a:t>
            </a:r>
          </a:p>
        </p:txBody>
      </p:sp>
      <p:sp>
        <p:nvSpPr>
          <p:cNvPr id="3" name="Місце для вмісту 2">
            <a:extLst>
              <a:ext uri="{FF2B5EF4-FFF2-40B4-BE49-F238E27FC236}">
                <a16:creationId xmlns:a16="http://schemas.microsoft.com/office/drawing/2014/main" id="{F5D31D20-D786-1A90-DCA9-DD4A003F7AE2}"/>
              </a:ext>
            </a:extLst>
          </p:cNvPr>
          <p:cNvSpPr>
            <a:spLocks noGrp="1"/>
          </p:cNvSpPr>
          <p:nvPr>
            <p:ph idx="1"/>
          </p:nvPr>
        </p:nvSpPr>
        <p:spPr>
          <a:xfrm>
            <a:off x="281530" y="1619253"/>
            <a:ext cx="4103858" cy="704069"/>
          </a:xfrm>
        </p:spPr>
        <p:txBody>
          <a:bodyPr>
            <a:noAutofit/>
          </a:bodyPr>
          <a:lstStyle/>
          <a:p>
            <a:pPr marL="0" indent="0">
              <a:buNone/>
            </a:pPr>
            <a:r>
              <a:rPr lang="ru-RU" sz="1800" b="1" u="sng" dirty="0" err="1">
                <a:latin typeface="Times New Roman" panose="02020603050405020304" pitchFamily="18" charset="0"/>
                <a:cs typeface="Times New Roman" panose="02020603050405020304" pitchFamily="18" charset="0"/>
              </a:rPr>
              <a:t>Дисципліни</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які</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викладають</a:t>
            </a:r>
            <a:r>
              <a:rPr lang="ru-RU" sz="1800" b="1" u="sng" dirty="0">
                <a:latin typeface="Times New Roman" panose="02020603050405020304" pitchFamily="18" charset="0"/>
                <a:cs typeface="Times New Roman" panose="02020603050405020304" pitchFamily="18" charset="0"/>
              </a:rPr>
              <a:t>:</a:t>
            </a:r>
          </a:p>
          <a:p>
            <a:pPr marL="0" indent="0">
              <a:buNone/>
            </a:pPr>
            <a:r>
              <a:rPr lang="ru-RU" sz="1800" dirty="0" err="1">
                <a:latin typeface="Times New Roman" panose="02020603050405020304" pitchFamily="18" charset="0"/>
                <a:cs typeface="Times New Roman" panose="02020603050405020304" pitchFamily="18" charset="0"/>
              </a:rPr>
              <a:t>Ділова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українська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мова</a:t>
            </a:r>
            <a:endParaRPr lang="ru-RU" sz="1800" dirty="0">
              <a:latin typeface="Times New Roman" panose="02020603050405020304" pitchFamily="18" charset="0"/>
              <a:cs typeface="Times New Roman" panose="02020603050405020304" pitchFamily="18" charset="0"/>
            </a:endParaRPr>
          </a:p>
        </p:txBody>
      </p:sp>
      <p:sp>
        <p:nvSpPr>
          <p:cNvPr id="5" name="Місце для вмісту 2">
            <a:extLst>
              <a:ext uri="{FF2B5EF4-FFF2-40B4-BE49-F238E27FC236}">
                <a16:creationId xmlns:a16="http://schemas.microsoft.com/office/drawing/2014/main" id="{E8BD8720-C34C-4258-605A-BAFE8310DA0A}"/>
              </a:ext>
            </a:extLst>
          </p:cNvPr>
          <p:cNvSpPr txBox="1">
            <a:spLocks/>
          </p:cNvSpPr>
          <p:nvPr/>
        </p:nvSpPr>
        <p:spPr>
          <a:xfrm>
            <a:off x="4683967" y="1619253"/>
            <a:ext cx="4184729" cy="48946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ru-RU" b="1" u="sng" dirty="0" err="1">
                <a:solidFill>
                  <a:schemeClr val="tx1"/>
                </a:solidFill>
                <a:latin typeface="Times New Roman" panose="02020603050405020304" pitchFamily="18" charset="0"/>
                <a:cs typeface="Times New Roman" panose="02020603050405020304" pitchFamily="18" charset="0"/>
              </a:rPr>
              <a:t>Кількість</a:t>
            </a:r>
            <a:r>
              <a:rPr lang="ru-RU" b="1" u="sng" dirty="0">
                <a:solidFill>
                  <a:schemeClr val="tx1"/>
                </a:solidFill>
                <a:latin typeface="Times New Roman" panose="02020603050405020304" pitchFamily="18" charset="0"/>
                <a:cs typeface="Times New Roman" panose="02020603050405020304" pitchFamily="18" charset="0"/>
              </a:rPr>
              <a:t> </a:t>
            </a:r>
            <a:r>
              <a:rPr lang="ru-RU" b="1" u="sng" dirty="0" err="1">
                <a:solidFill>
                  <a:schemeClr val="tx1"/>
                </a:solidFill>
                <a:latin typeface="Times New Roman" panose="02020603050405020304" pitchFamily="18" charset="0"/>
                <a:cs typeface="Times New Roman" panose="02020603050405020304" pitchFamily="18" charset="0"/>
              </a:rPr>
              <a:t>респондентів</a:t>
            </a:r>
            <a:r>
              <a:rPr lang="ru-RU" b="1" u="sng"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32</a:t>
            </a:r>
          </a:p>
        </p:txBody>
      </p:sp>
      <p:pic>
        <p:nvPicPr>
          <p:cNvPr id="6" name="Рисунок 5">
            <a:extLst>
              <a:ext uri="{FF2B5EF4-FFF2-40B4-BE49-F238E27FC236}">
                <a16:creationId xmlns:a16="http://schemas.microsoft.com/office/drawing/2014/main" id="{EF9F605C-0222-98A2-078D-317BEE82B54E}"/>
              </a:ext>
            </a:extLst>
          </p:cNvPr>
          <p:cNvPicPr>
            <a:picLocks noChangeAspect="1"/>
          </p:cNvPicPr>
          <p:nvPr/>
        </p:nvPicPr>
        <p:blipFill>
          <a:blip r:embed="rId2"/>
          <a:stretch>
            <a:fillRect/>
          </a:stretch>
        </p:blipFill>
        <p:spPr>
          <a:xfrm>
            <a:off x="536578" y="458710"/>
            <a:ext cx="682625" cy="800126"/>
          </a:xfrm>
          <a:prstGeom prst="rect">
            <a:avLst/>
          </a:prstGeom>
        </p:spPr>
      </p:pic>
      <p:sp>
        <p:nvSpPr>
          <p:cNvPr id="7" name="Місце для вмісту 2">
            <a:extLst>
              <a:ext uri="{FF2B5EF4-FFF2-40B4-BE49-F238E27FC236}">
                <a16:creationId xmlns:a16="http://schemas.microsoft.com/office/drawing/2014/main" id="{A6E1917C-AFE6-47F5-AAF3-2A94FB03CC0A}"/>
              </a:ext>
            </a:extLst>
          </p:cNvPr>
          <p:cNvSpPr txBox="1">
            <a:spLocks/>
          </p:cNvSpPr>
          <p:nvPr/>
        </p:nvSpPr>
        <p:spPr>
          <a:xfrm>
            <a:off x="279918" y="2323322"/>
            <a:ext cx="8593494" cy="4357395"/>
          </a:xfrm>
          <a:prstGeom prst="rect">
            <a:avLst/>
          </a:prstGeom>
        </p:spPr>
        <p:txBody>
          <a:bodyPr vert="horz" lIns="91440" tIns="45720" rIns="91440" bIns="45720" rtlCol="0">
            <a:normAutofit fontScale="6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uk-UA" sz="2900" b="1" dirty="0">
                <a:latin typeface="Times New Roman" panose="02020603050405020304" pitchFamily="18" charset="0"/>
                <a:cs typeface="Times New Roman" panose="02020603050405020304" pitchFamily="18" charset="0"/>
              </a:rPr>
              <a:t>Загальна оцінка якості викладання</a:t>
            </a:r>
            <a:r>
              <a:rPr lang="uk-UA" sz="2900" dirty="0">
                <a:latin typeface="Times New Roman" panose="02020603050405020304" pitchFamily="18" charset="0"/>
                <a:cs typeface="Times New Roman" panose="02020603050405020304" pitchFamily="18" charset="0"/>
              </a:rPr>
              <a:t>:</a:t>
            </a:r>
          </a:p>
          <a:p>
            <a:pPr lvl="1"/>
            <a:r>
              <a:rPr lang="uk-UA" sz="2900" dirty="0">
                <a:latin typeface="Times New Roman" panose="02020603050405020304" pitchFamily="18" charset="0"/>
                <a:cs typeface="Times New Roman" panose="02020603050405020304" pitchFamily="18" charset="0"/>
              </a:rPr>
              <a:t>Викладачі отримали високу оцінку за професіоналізм, доступність пояснень, доброзичливе ставлення та підтримку студентів. Багато відгуків підкреслюють, що навчальний процес був цікавим, продуктивним та добре організованим.</a:t>
            </a:r>
          </a:p>
          <a:p>
            <a:pPr lvl="1"/>
            <a:r>
              <a:rPr lang="uk-UA" sz="2900" dirty="0">
                <a:latin typeface="Times New Roman" panose="02020603050405020304" pitchFamily="18" charset="0"/>
                <a:cs typeface="Times New Roman" panose="02020603050405020304" pitchFamily="18" charset="0"/>
              </a:rPr>
              <a:t>Особливу увагу приділено позитивній роботі викладача Лілії Миколаївни, яка здобула численні схвальні відгуки за майстерність, терпіння та уміння знайти підхід до студентів.</a:t>
            </a:r>
          </a:p>
          <a:p>
            <a:r>
              <a:rPr lang="uk-UA" sz="2900" b="1" dirty="0">
                <a:latin typeface="Times New Roman" panose="02020603050405020304" pitchFamily="18" charset="0"/>
                <a:cs typeface="Times New Roman" panose="02020603050405020304" pitchFamily="18" charset="0"/>
              </a:rPr>
              <a:t>Рекомендації щодо покращення</a:t>
            </a:r>
            <a:r>
              <a:rPr lang="uk-UA" sz="2900" dirty="0">
                <a:latin typeface="Times New Roman" panose="02020603050405020304" pitchFamily="18" charset="0"/>
                <a:cs typeface="Times New Roman" panose="02020603050405020304" pitchFamily="18" charset="0"/>
              </a:rPr>
              <a:t>:</a:t>
            </a:r>
          </a:p>
          <a:p>
            <a:pPr lvl="1"/>
            <a:r>
              <a:rPr lang="uk-UA" sz="2900" b="1" dirty="0">
                <a:latin typeface="Times New Roman" panose="02020603050405020304" pitchFamily="18" charset="0"/>
                <a:cs typeface="Times New Roman" panose="02020603050405020304" pitchFamily="18" charset="0"/>
              </a:rPr>
              <a:t>Практичні завдання</a:t>
            </a:r>
            <a:r>
              <a:rPr lang="uk-UA" sz="2900" dirty="0">
                <a:latin typeface="Times New Roman" panose="02020603050405020304" pitchFamily="18" charset="0"/>
                <a:cs typeface="Times New Roman" panose="02020603050405020304" pitchFamily="18" charset="0"/>
              </a:rPr>
              <a:t>: Запропоновано більше уваги приділяти практичним завданням, які можна застосувати у професійній діяльності студентів, таким як складання офіційних документів, аналіз текстів та групова робота.</a:t>
            </a:r>
          </a:p>
          <a:p>
            <a:pPr lvl="1"/>
            <a:r>
              <a:rPr lang="uk-UA" sz="2900" b="1" dirty="0">
                <a:latin typeface="Times New Roman" panose="02020603050405020304" pitchFamily="18" charset="0"/>
                <a:cs typeface="Times New Roman" panose="02020603050405020304" pitchFamily="18" charset="0"/>
              </a:rPr>
              <a:t>Інноваційні методики</a:t>
            </a:r>
            <a:r>
              <a:rPr lang="uk-UA" sz="2900" dirty="0">
                <a:latin typeface="Times New Roman" panose="02020603050405020304" pitchFamily="18" charset="0"/>
                <a:cs typeface="Times New Roman" panose="02020603050405020304" pitchFamily="18" charset="0"/>
              </a:rPr>
              <a:t>: Деякі студенти висловили побажання застосовувати більше нових технік навчання, зокрема інтерактивних методів.</a:t>
            </a:r>
          </a:p>
          <a:p>
            <a:pPr lvl="1"/>
            <a:r>
              <a:rPr lang="uk-UA" sz="2900" b="1" dirty="0">
                <a:latin typeface="Times New Roman" panose="02020603050405020304" pitchFamily="18" charset="0"/>
                <a:cs typeface="Times New Roman" panose="02020603050405020304" pitchFamily="18" charset="0"/>
              </a:rPr>
              <a:t>Навчальні матеріали</a:t>
            </a:r>
            <a:r>
              <a:rPr lang="uk-UA" sz="2900" dirty="0">
                <a:latin typeface="Times New Roman" panose="02020603050405020304" pitchFamily="18" charset="0"/>
                <a:cs typeface="Times New Roman" panose="02020603050405020304" pitchFamily="18" charset="0"/>
              </a:rPr>
              <a:t>: Пропонується враховувати інтереси студентів та використовувати сучасні теми, пов'язані з трендами та популярними публікаціями.</a:t>
            </a:r>
          </a:p>
          <a:p>
            <a:pPr lvl="1"/>
            <a:r>
              <a:rPr lang="uk-UA" sz="2900" b="1" dirty="0">
                <a:latin typeface="Times New Roman" panose="02020603050405020304" pitchFamily="18" charset="0"/>
                <a:cs typeface="Times New Roman" panose="02020603050405020304" pitchFamily="18" charset="0"/>
              </a:rPr>
              <a:t>Розвантаження студентів</a:t>
            </a:r>
            <a:r>
              <a:rPr lang="uk-UA" sz="2900" dirty="0">
                <a:latin typeface="Times New Roman" panose="02020603050405020304" pitchFamily="18" charset="0"/>
                <a:cs typeface="Times New Roman" panose="02020603050405020304" pitchFamily="18" charset="0"/>
              </a:rPr>
              <a:t>: Деякі коментарі свідчать про завелике домашнє завдання та навантаження з усіх дисциплін.</a:t>
            </a:r>
          </a:p>
          <a:p>
            <a:endParaRPr lang="uk-UA" dirty="0"/>
          </a:p>
        </p:txBody>
      </p:sp>
      <p:sp>
        <p:nvSpPr>
          <p:cNvPr id="4" name="Нижний колонтитул 3"/>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4226738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55016DE-2037-4F95-9DCE-55C0B024DEB6}"/>
              </a:ext>
            </a:extLst>
          </p:cNvPr>
          <p:cNvSpPr>
            <a:spLocks noGrp="1"/>
          </p:cNvSpPr>
          <p:nvPr>
            <p:ph idx="1"/>
          </p:nvPr>
        </p:nvSpPr>
        <p:spPr>
          <a:xfrm>
            <a:off x="279918" y="800126"/>
            <a:ext cx="8593494" cy="5880591"/>
          </a:xfrm>
        </p:spPr>
        <p:txBody>
          <a:bodyPr>
            <a:normAutofit fontScale="85000" lnSpcReduction="20000"/>
          </a:bodyPr>
          <a:lstStyle/>
          <a:p>
            <a:r>
              <a:rPr lang="uk-UA" sz="2900" b="1" dirty="0">
                <a:latin typeface="Times New Roman" panose="02020603050405020304" pitchFamily="18" charset="0"/>
                <a:cs typeface="Times New Roman" panose="02020603050405020304" pitchFamily="18" charset="0"/>
              </a:rPr>
              <a:t>Позитивні аспекти навчання</a:t>
            </a:r>
            <a:r>
              <a:rPr lang="uk-UA" sz="2900" dirty="0">
                <a:latin typeface="Times New Roman" panose="02020603050405020304" pitchFamily="18" charset="0"/>
                <a:cs typeface="Times New Roman" panose="02020603050405020304" pitchFamily="18" charset="0"/>
              </a:rPr>
              <a:t>:</a:t>
            </a:r>
          </a:p>
          <a:p>
            <a:pPr lvl="1"/>
            <a:r>
              <a:rPr lang="uk-UA" sz="2900" dirty="0">
                <a:latin typeface="Times New Roman" panose="02020603050405020304" pitchFamily="18" charset="0"/>
                <a:cs typeface="Times New Roman" panose="02020603050405020304" pitchFamily="18" charset="0"/>
              </a:rPr>
              <a:t>Викладачі демонструють високу майстерність та залученість у процес навчання.</a:t>
            </a:r>
          </a:p>
          <a:p>
            <a:pPr lvl="1"/>
            <a:r>
              <a:rPr lang="uk-UA" sz="2900" dirty="0">
                <a:latin typeface="Times New Roman" panose="02020603050405020304" pitchFamily="18" charset="0"/>
                <a:cs typeface="Times New Roman" panose="02020603050405020304" pitchFamily="18" charset="0"/>
              </a:rPr>
              <a:t>Здобувачі відзначають комфортну атмосферу на заняттях, чесне оцінювання та зручну комунікацію з викладачами.</a:t>
            </a:r>
          </a:p>
          <a:p>
            <a:pPr lvl="1"/>
            <a:r>
              <a:rPr lang="uk-UA" sz="2900" dirty="0">
                <a:latin typeface="Times New Roman" panose="02020603050405020304" pitchFamily="18" charset="0"/>
                <a:cs typeface="Times New Roman" panose="02020603050405020304" pitchFamily="18" charset="0"/>
              </a:rPr>
              <a:t>Навчальний курс сприймається як корисний, цікавий і мотивуючий.</a:t>
            </a:r>
          </a:p>
          <a:p>
            <a:r>
              <a:rPr lang="uk-UA" sz="2900" b="1" dirty="0">
                <a:latin typeface="Times New Roman" panose="02020603050405020304" pitchFamily="18" charset="0"/>
                <a:cs typeface="Times New Roman" panose="02020603050405020304" pitchFamily="18" charset="0"/>
              </a:rPr>
              <a:t>Побажання та подяки</a:t>
            </a:r>
            <a:r>
              <a:rPr lang="uk-UA" sz="2900" dirty="0">
                <a:latin typeface="Times New Roman" panose="02020603050405020304" pitchFamily="18" charset="0"/>
                <a:cs typeface="Times New Roman" panose="02020603050405020304" pitchFamily="18" charset="0"/>
              </a:rPr>
              <a:t>:</a:t>
            </a:r>
          </a:p>
          <a:p>
            <a:pPr lvl="1"/>
            <a:r>
              <a:rPr lang="uk-UA" sz="2900" dirty="0">
                <a:latin typeface="Times New Roman" panose="02020603050405020304" pitchFamily="18" charset="0"/>
                <a:cs typeface="Times New Roman" panose="02020603050405020304" pitchFamily="18" charset="0"/>
              </a:rPr>
              <a:t>Більшість коментарів містять подяки за якісне викладання та професійний підхід.</a:t>
            </a:r>
          </a:p>
          <a:p>
            <a:pPr lvl="1"/>
            <a:r>
              <a:rPr lang="uk-UA" sz="2900" dirty="0">
                <a:latin typeface="Times New Roman" panose="02020603050405020304" pitchFamily="18" charset="0"/>
                <a:cs typeface="Times New Roman" panose="02020603050405020304" pitchFamily="18" charset="0"/>
              </a:rPr>
              <a:t>Студенти висловлюють бажання зберігати високий рівень викладання і надалі.</a:t>
            </a:r>
          </a:p>
          <a:p>
            <a:pPr marL="0" indent="0">
              <a:buNone/>
            </a:pPr>
            <a:r>
              <a:rPr lang="uk-UA" sz="2900" b="1" dirty="0">
                <a:latin typeface="Times New Roman" panose="02020603050405020304" pitchFamily="18" charset="0"/>
                <a:cs typeface="Times New Roman" panose="02020603050405020304" pitchFamily="18" charset="0"/>
              </a:rPr>
              <a:t>Загальний висновок:</a:t>
            </a:r>
          </a:p>
          <a:p>
            <a:r>
              <a:rPr lang="uk-UA" sz="2900" dirty="0">
                <a:latin typeface="Times New Roman" panose="02020603050405020304" pitchFamily="18" charset="0"/>
                <a:cs typeface="Times New Roman" panose="02020603050405020304" pitchFamily="18" charset="0"/>
              </a:rPr>
              <a:t>Анкетування показало високий рівень задоволення здобувачів якістю викладання дисциплін. Водночас, окремі побажання щодо інтеграції більшої кількості практичних завдань, сучасних технік викладання та врахування навантаження студентів допоможуть зробити навчальний процес ще більш ефективним та цікавим.</a:t>
            </a:r>
          </a:p>
          <a:p>
            <a:endParaRPr lang="uk-UA" dirty="0"/>
          </a:p>
        </p:txBody>
      </p:sp>
      <p:sp>
        <p:nvSpPr>
          <p:cNvPr id="4" name="Заголовок 1">
            <a:extLst>
              <a:ext uri="{FF2B5EF4-FFF2-40B4-BE49-F238E27FC236}">
                <a16:creationId xmlns:a16="http://schemas.microsoft.com/office/drawing/2014/main" id="{CC755445-55DE-4257-9448-27ED52BAEB15}"/>
              </a:ext>
            </a:extLst>
          </p:cNvPr>
          <p:cNvSpPr>
            <a:spLocks noGrp="1"/>
          </p:cNvSpPr>
          <p:nvPr>
            <p:ph type="title"/>
          </p:nvPr>
        </p:nvSpPr>
        <p:spPr>
          <a:xfrm>
            <a:off x="1798301" y="142267"/>
            <a:ext cx="6145158" cy="408239"/>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суспільних наук</a:t>
            </a:r>
          </a:p>
        </p:txBody>
      </p:sp>
      <p:pic>
        <p:nvPicPr>
          <p:cNvPr id="5" name="Рисунок 4">
            <a:extLst>
              <a:ext uri="{FF2B5EF4-FFF2-40B4-BE49-F238E27FC236}">
                <a16:creationId xmlns:a16="http://schemas.microsoft.com/office/drawing/2014/main" id="{EF1AD2AF-3AD6-4917-AE53-FB04C3DA6754}"/>
              </a:ext>
            </a:extLst>
          </p:cNvPr>
          <p:cNvPicPr>
            <a:picLocks noChangeAspect="1"/>
          </p:cNvPicPr>
          <p:nvPr/>
        </p:nvPicPr>
        <p:blipFill>
          <a:blip r:embed="rId2"/>
          <a:stretch>
            <a:fillRect/>
          </a:stretch>
        </p:blipFill>
        <p:spPr>
          <a:xfrm>
            <a:off x="0" y="0"/>
            <a:ext cx="682625" cy="800126"/>
          </a:xfrm>
          <a:prstGeom prst="rect">
            <a:avLst/>
          </a:prstGeom>
        </p:spPr>
      </p:pic>
      <p:sp>
        <p:nvSpPr>
          <p:cNvPr id="2" name="Нижний колонтитул 1"/>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1135824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789CC-8D6B-91A6-D7C7-267632AD4A4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92D4C-3AC6-04C6-08F8-C205E92E996F}"/>
              </a:ext>
            </a:extLst>
          </p:cNvPr>
          <p:cNvSpPr>
            <a:spLocks noGrp="1"/>
          </p:cNvSpPr>
          <p:nvPr>
            <p:ph type="title"/>
          </p:nvPr>
        </p:nvSpPr>
        <p:spPr>
          <a:xfrm>
            <a:off x="1121733" y="297754"/>
            <a:ext cx="7731756" cy="1053055"/>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організації та економіки фармації з післядипломною підготовкою</a:t>
            </a:r>
          </a:p>
        </p:txBody>
      </p:sp>
      <p:sp>
        <p:nvSpPr>
          <p:cNvPr id="3" name="Місце для вмісту 2">
            <a:extLst>
              <a:ext uri="{FF2B5EF4-FFF2-40B4-BE49-F238E27FC236}">
                <a16:creationId xmlns:a16="http://schemas.microsoft.com/office/drawing/2014/main" id="{E9972A23-EE35-7ECD-AD97-19D514541114}"/>
              </a:ext>
            </a:extLst>
          </p:cNvPr>
          <p:cNvSpPr>
            <a:spLocks noGrp="1"/>
          </p:cNvSpPr>
          <p:nvPr>
            <p:ph idx="1"/>
          </p:nvPr>
        </p:nvSpPr>
        <p:spPr>
          <a:xfrm>
            <a:off x="275304" y="1437368"/>
            <a:ext cx="4184729" cy="3199946"/>
          </a:xfrm>
        </p:spPr>
        <p:txBody>
          <a:bodyPr>
            <a:noAutofit/>
          </a:bodyPr>
          <a:lstStyle/>
          <a:p>
            <a:pPr marL="0" indent="0">
              <a:buNone/>
            </a:pPr>
            <a:r>
              <a:rPr lang="ru-RU" sz="1800" b="1" u="sng" dirty="0" err="1">
                <a:latin typeface="Times New Roman" panose="02020603050405020304" pitchFamily="18" charset="0"/>
                <a:cs typeface="Times New Roman" panose="02020603050405020304" pitchFamily="18" charset="0"/>
              </a:rPr>
              <a:t>Дисципліни</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що</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викладають</a:t>
            </a:r>
            <a:r>
              <a:rPr lang="ru-RU" sz="1800" b="1" u="sng" dirty="0">
                <a:latin typeface="Times New Roman" panose="02020603050405020304" pitchFamily="18" charset="0"/>
                <a:cs typeface="Times New Roman" panose="02020603050405020304" pitchFamily="18" charset="0"/>
              </a:rPr>
              <a:t>:</a:t>
            </a:r>
          </a:p>
          <a:p>
            <a:r>
              <a:rPr lang="ru-RU" sz="1800" dirty="0" err="1">
                <a:latin typeface="Times New Roman" panose="02020603050405020304" pitchFamily="18" charset="0"/>
                <a:cs typeface="Times New Roman" panose="02020603050405020304" pitchFamily="18" charset="0"/>
              </a:rPr>
              <a:t>Медичний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фармацевтичний</a:t>
            </a:r>
            <a:r>
              <a:rPr lang="ru-RU" sz="1800" dirty="0">
                <a:latin typeface="Times New Roman" panose="02020603050405020304" pitchFamily="18" charset="0"/>
                <a:cs typeface="Times New Roman" panose="02020603050405020304" pitchFamily="18" charset="0"/>
              </a:rPr>
              <a:t> менеджмент</a:t>
            </a:r>
          </a:p>
          <a:p>
            <a:r>
              <a:rPr lang="ru-RU" sz="1800" dirty="0" err="1">
                <a:latin typeface="Times New Roman" panose="02020603050405020304" pitchFamily="18" charset="0"/>
                <a:cs typeface="Times New Roman" panose="02020603050405020304" pitchFamily="18" charset="0"/>
              </a:rPr>
              <a:t>Економіка</a:t>
            </a:r>
            <a:r>
              <a:rPr lang="ru-RU" sz="1800" dirty="0">
                <a:latin typeface="Times New Roman" panose="02020603050405020304" pitchFamily="18" charset="0"/>
                <a:cs typeface="Times New Roman" panose="02020603050405020304" pitchFamily="18" charset="0"/>
              </a:rPr>
              <a:t> та </a:t>
            </a:r>
            <a:r>
              <a:rPr lang="ru-RU" sz="1800" dirty="0" err="1">
                <a:latin typeface="Times New Roman" panose="02020603050405020304" pitchFamily="18" charset="0"/>
                <a:cs typeface="Times New Roman" panose="02020603050405020304" pitchFamily="18" charset="0"/>
              </a:rPr>
              <a:t>організація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охорони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здоров’я</a:t>
            </a:r>
            <a:r>
              <a:rPr lang="ru-RU" sz="1800" dirty="0">
                <a:latin typeface="Times New Roman" panose="02020603050405020304" pitchFamily="18" charset="0"/>
                <a:cs typeface="Times New Roman" panose="02020603050405020304" pitchFamily="18" charset="0"/>
              </a:rPr>
              <a:t> та </a:t>
            </a:r>
            <a:r>
              <a:rPr lang="ru-RU" sz="1800" dirty="0" err="1">
                <a:latin typeface="Times New Roman" panose="02020603050405020304" pitchFamily="18" charset="0"/>
                <a:cs typeface="Times New Roman" panose="02020603050405020304" pitchFamily="18" charset="0"/>
              </a:rPr>
              <a:t>фармацевтичного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бізнесу</a:t>
            </a:r>
            <a:endParaRPr lang="ru-RU" sz="1800" dirty="0">
              <a:latin typeface="Times New Roman" panose="02020603050405020304" pitchFamily="18" charset="0"/>
              <a:cs typeface="Times New Roman" panose="02020603050405020304" pitchFamily="18" charset="0"/>
            </a:endParaRPr>
          </a:p>
          <a:p>
            <a:endParaRPr lang="ru-RU" sz="1800" dirty="0">
              <a:cs typeface="Calibri Light" panose="020F0302020204030204" pitchFamily="34" charset="0"/>
            </a:endParaRPr>
          </a:p>
        </p:txBody>
      </p:sp>
      <p:pic>
        <p:nvPicPr>
          <p:cNvPr id="6" name="Рисунок 5">
            <a:extLst>
              <a:ext uri="{FF2B5EF4-FFF2-40B4-BE49-F238E27FC236}">
                <a16:creationId xmlns:a16="http://schemas.microsoft.com/office/drawing/2014/main" id="{9922DCFB-7FB3-C69A-6342-BA5E34440AF2}"/>
              </a:ext>
            </a:extLst>
          </p:cNvPr>
          <p:cNvPicPr>
            <a:picLocks noChangeAspect="1"/>
          </p:cNvPicPr>
          <p:nvPr/>
        </p:nvPicPr>
        <p:blipFill>
          <a:blip r:embed="rId2"/>
          <a:stretch>
            <a:fillRect/>
          </a:stretch>
        </p:blipFill>
        <p:spPr>
          <a:xfrm>
            <a:off x="0" y="67545"/>
            <a:ext cx="682625" cy="800126"/>
          </a:xfrm>
          <a:prstGeom prst="rect">
            <a:avLst/>
          </a:prstGeom>
        </p:spPr>
      </p:pic>
      <p:sp>
        <p:nvSpPr>
          <p:cNvPr id="8" name="Місце для вмісту 2">
            <a:extLst>
              <a:ext uri="{FF2B5EF4-FFF2-40B4-BE49-F238E27FC236}">
                <a16:creationId xmlns:a16="http://schemas.microsoft.com/office/drawing/2014/main" id="{9DC45B60-A4D4-484B-BC33-4B249CCFFE73}"/>
              </a:ext>
            </a:extLst>
          </p:cNvPr>
          <p:cNvSpPr txBox="1">
            <a:spLocks/>
          </p:cNvSpPr>
          <p:nvPr/>
        </p:nvSpPr>
        <p:spPr>
          <a:xfrm>
            <a:off x="4683967" y="1619253"/>
            <a:ext cx="4184729" cy="120792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ru-RU" b="1" u="sng" dirty="0" err="1">
                <a:solidFill>
                  <a:schemeClr val="tx1"/>
                </a:solidFill>
                <a:latin typeface="Times New Roman" panose="02020603050405020304" pitchFamily="18" charset="0"/>
                <a:cs typeface="Times New Roman" panose="02020603050405020304" pitchFamily="18" charset="0"/>
              </a:rPr>
              <a:t>Кількість</a:t>
            </a:r>
            <a:r>
              <a:rPr lang="ru-RU" b="1" u="sng" dirty="0">
                <a:solidFill>
                  <a:schemeClr val="tx1"/>
                </a:solidFill>
                <a:latin typeface="Times New Roman" panose="02020603050405020304" pitchFamily="18" charset="0"/>
                <a:cs typeface="Times New Roman" panose="02020603050405020304" pitchFamily="18" charset="0"/>
              </a:rPr>
              <a:t> </a:t>
            </a:r>
            <a:r>
              <a:rPr lang="ru-RU" b="1" u="sng" dirty="0" err="1">
                <a:solidFill>
                  <a:schemeClr val="tx1"/>
                </a:solidFill>
                <a:latin typeface="Times New Roman" panose="02020603050405020304" pitchFamily="18" charset="0"/>
                <a:cs typeface="Times New Roman" panose="02020603050405020304" pitchFamily="18" charset="0"/>
              </a:rPr>
              <a:t>респондентів</a:t>
            </a:r>
            <a:r>
              <a:rPr lang="ru-RU" b="1" u="sng"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33</a:t>
            </a:r>
          </a:p>
        </p:txBody>
      </p:sp>
      <p:sp>
        <p:nvSpPr>
          <p:cNvPr id="4" name="Прямокутник 3">
            <a:extLst>
              <a:ext uri="{FF2B5EF4-FFF2-40B4-BE49-F238E27FC236}">
                <a16:creationId xmlns:a16="http://schemas.microsoft.com/office/drawing/2014/main" id="{CD9A3611-B64D-42E6-A937-4AAF73050DEE}"/>
              </a:ext>
            </a:extLst>
          </p:cNvPr>
          <p:cNvSpPr/>
          <p:nvPr/>
        </p:nvSpPr>
        <p:spPr>
          <a:xfrm>
            <a:off x="1121733" y="3357189"/>
            <a:ext cx="6687989" cy="923330"/>
          </a:xfrm>
          <a:prstGeom prst="rect">
            <a:avLst/>
          </a:prstGeom>
        </p:spPr>
        <p:txBody>
          <a:bodyPr wrap="square">
            <a:spAutoFit/>
          </a:bodyPr>
          <a:lstStyle/>
          <a:p>
            <a:pPr marL="285750" lvl="0" indent="-285750" algn="just" fontAlgn="base">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Загалом ніяких негативних моментів не зафіксовано.</a:t>
            </a:r>
          </a:p>
          <a:p>
            <a:pPr marL="285750" indent="-285750" algn="just">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Традиційні побажання додати більше практики, відео та інших наочних матеріалів.</a:t>
            </a:r>
          </a:p>
        </p:txBody>
      </p:sp>
      <p:sp>
        <p:nvSpPr>
          <p:cNvPr id="5" name="Нижний колонтитул 4"/>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227658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789CC-8D6B-91A6-D7C7-267632AD4A4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92D4C-3AC6-04C6-08F8-C205E92E996F}"/>
              </a:ext>
            </a:extLst>
          </p:cNvPr>
          <p:cNvSpPr>
            <a:spLocks noGrp="1"/>
          </p:cNvSpPr>
          <p:nvPr>
            <p:ph type="title"/>
          </p:nvPr>
        </p:nvSpPr>
        <p:spPr>
          <a:xfrm>
            <a:off x="1121733" y="297754"/>
            <a:ext cx="7731756" cy="1053055"/>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фізіології та біофізики</a:t>
            </a:r>
          </a:p>
        </p:txBody>
      </p:sp>
      <p:sp>
        <p:nvSpPr>
          <p:cNvPr id="3" name="Місце для вмісту 2">
            <a:extLst>
              <a:ext uri="{FF2B5EF4-FFF2-40B4-BE49-F238E27FC236}">
                <a16:creationId xmlns:a16="http://schemas.microsoft.com/office/drawing/2014/main" id="{E9972A23-EE35-7ECD-AD97-19D514541114}"/>
              </a:ext>
            </a:extLst>
          </p:cNvPr>
          <p:cNvSpPr>
            <a:spLocks noGrp="1"/>
          </p:cNvSpPr>
          <p:nvPr>
            <p:ph idx="1"/>
          </p:nvPr>
        </p:nvSpPr>
        <p:spPr>
          <a:xfrm>
            <a:off x="275304" y="1437368"/>
            <a:ext cx="4184729" cy="2294877"/>
          </a:xfrm>
        </p:spPr>
        <p:txBody>
          <a:bodyPr>
            <a:noAutofit/>
          </a:bodyPr>
          <a:lstStyle/>
          <a:p>
            <a:pPr marL="0" indent="0">
              <a:buNone/>
            </a:pPr>
            <a:r>
              <a:rPr lang="ru-RU" sz="1800" b="1" u="sng" dirty="0" err="1">
                <a:latin typeface="Times New Roman" panose="02020603050405020304" pitchFamily="18" charset="0"/>
                <a:cs typeface="Times New Roman" panose="02020603050405020304" pitchFamily="18" charset="0"/>
              </a:rPr>
              <a:t>Дисципліни</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що</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викладають</a:t>
            </a:r>
            <a:r>
              <a:rPr lang="ru-RU" sz="1800" b="1" u="sng" dirty="0">
                <a:latin typeface="Times New Roman" panose="02020603050405020304" pitchFamily="18" charset="0"/>
                <a:cs typeface="Times New Roman" panose="02020603050405020304" pitchFamily="18" charset="0"/>
              </a:rPr>
              <a:t>:</a:t>
            </a:r>
          </a:p>
          <a:p>
            <a:r>
              <a:rPr lang="uk-UA" sz="2000" dirty="0">
                <a:latin typeface="Times New Roman" panose="02020603050405020304" pitchFamily="18" charset="0"/>
                <a:ea typeface="Yu Mincho" panose="02020400000000000000" pitchFamily="18" charset="-128"/>
                <a:cs typeface="Times New Roman" panose="02020603050405020304" pitchFamily="18" charset="0"/>
              </a:rPr>
              <a:t>Інформаційно-аналітична</a:t>
            </a:r>
            <a:r>
              <a:rPr lang="uk-UA" sz="2000" dirty="0">
                <a:latin typeface="Times New Roman" panose="02020603050405020304" pitchFamily="18" charset="0"/>
                <a:cs typeface="Times New Roman" panose="02020603050405020304" pitchFamily="18" charset="0"/>
              </a:rPr>
              <a:t> підтримка в управлінні закладами охорони здоров’я</a:t>
            </a:r>
          </a:p>
          <a:p>
            <a:r>
              <a:rPr lang="uk-UA" sz="2000" dirty="0">
                <a:latin typeface="Times New Roman" panose="02020603050405020304" pitchFamily="18" charset="0"/>
                <a:cs typeface="Times New Roman" panose="02020603050405020304" pitchFamily="18" charset="0"/>
              </a:rPr>
              <a:t>Система електронного здоров’я           E-</a:t>
            </a:r>
            <a:r>
              <a:rPr lang="uk-UA" sz="2000" dirty="0" err="1">
                <a:latin typeface="Times New Roman" panose="02020603050405020304" pitchFamily="18" charset="0"/>
                <a:cs typeface="Times New Roman" panose="02020603050405020304" pitchFamily="18" charset="0"/>
              </a:rPr>
              <a:t>health</a:t>
            </a:r>
            <a:r>
              <a:rPr lang="uk-UA" sz="2000" dirty="0">
                <a:latin typeface="Times New Roman" panose="02020603050405020304" pitchFamily="18" charset="0"/>
                <a:cs typeface="Times New Roman" panose="02020603050405020304" pitchFamily="18" charset="0"/>
              </a:rPr>
              <a:t> та телемедицина</a:t>
            </a:r>
            <a:endParaRPr lang="ru-RU" sz="20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9922DCFB-7FB3-C69A-6342-BA5E34440AF2}"/>
              </a:ext>
            </a:extLst>
          </p:cNvPr>
          <p:cNvPicPr>
            <a:picLocks noChangeAspect="1"/>
          </p:cNvPicPr>
          <p:nvPr/>
        </p:nvPicPr>
        <p:blipFill>
          <a:blip r:embed="rId2"/>
          <a:stretch>
            <a:fillRect/>
          </a:stretch>
        </p:blipFill>
        <p:spPr>
          <a:xfrm>
            <a:off x="0" y="67545"/>
            <a:ext cx="682625" cy="800126"/>
          </a:xfrm>
          <a:prstGeom prst="rect">
            <a:avLst/>
          </a:prstGeom>
        </p:spPr>
      </p:pic>
      <p:sp>
        <p:nvSpPr>
          <p:cNvPr id="8" name="Місце для вмісту 2">
            <a:extLst>
              <a:ext uri="{FF2B5EF4-FFF2-40B4-BE49-F238E27FC236}">
                <a16:creationId xmlns:a16="http://schemas.microsoft.com/office/drawing/2014/main" id="{9DC45B60-A4D4-484B-BC33-4B249CCFFE73}"/>
              </a:ext>
            </a:extLst>
          </p:cNvPr>
          <p:cNvSpPr txBox="1">
            <a:spLocks/>
          </p:cNvSpPr>
          <p:nvPr/>
        </p:nvSpPr>
        <p:spPr>
          <a:xfrm>
            <a:off x="4683967" y="1619253"/>
            <a:ext cx="4184729" cy="120792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ru-RU" b="1" u="sng" dirty="0" err="1">
                <a:solidFill>
                  <a:schemeClr val="tx1"/>
                </a:solidFill>
                <a:latin typeface="Times New Roman" panose="02020603050405020304" pitchFamily="18" charset="0"/>
                <a:cs typeface="Times New Roman" panose="02020603050405020304" pitchFamily="18" charset="0"/>
              </a:rPr>
              <a:t>Кількість</a:t>
            </a:r>
            <a:r>
              <a:rPr lang="ru-RU" b="1" u="sng" dirty="0">
                <a:solidFill>
                  <a:schemeClr val="tx1"/>
                </a:solidFill>
                <a:latin typeface="Times New Roman" panose="02020603050405020304" pitchFamily="18" charset="0"/>
                <a:cs typeface="Times New Roman" panose="02020603050405020304" pitchFamily="18" charset="0"/>
              </a:rPr>
              <a:t> </a:t>
            </a:r>
            <a:r>
              <a:rPr lang="ru-RU" b="1" u="sng" dirty="0" err="1">
                <a:solidFill>
                  <a:schemeClr val="tx1"/>
                </a:solidFill>
                <a:latin typeface="Times New Roman" panose="02020603050405020304" pitchFamily="18" charset="0"/>
                <a:cs typeface="Times New Roman" panose="02020603050405020304" pitchFamily="18" charset="0"/>
              </a:rPr>
              <a:t>респондентів</a:t>
            </a:r>
            <a:r>
              <a:rPr lang="ru-RU" b="1" u="sng"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69</a:t>
            </a:r>
          </a:p>
        </p:txBody>
      </p:sp>
      <p:sp>
        <p:nvSpPr>
          <p:cNvPr id="4" name="Прямокутник 3">
            <a:extLst>
              <a:ext uri="{FF2B5EF4-FFF2-40B4-BE49-F238E27FC236}">
                <a16:creationId xmlns:a16="http://schemas.microsoft.com/office/drawing/2014/main" id="{CD9A3611-B64D-42E6-A937-4AAF73050DEE}"/>
              </a:ext>
            </a:extLst>
          </p:cNvPr>
          <p:cNvSpPr/>
          <p:nvPr/>
        </p:nvSpPr>
        <p:spPr>
          <a:xfrm>
            <a:off x="1339972" y="4315417"/>
            <a:ext cx="6687989" cy="923330"/>
          </a:xfrm>
          <a:prstGeom prst="rect">
            <a:avLst/>
          </a:prstGeom>
        </p:spPr>
        <p:txBody>
          <a:bodyPr wrap="square">
            <a:spAutoFit/>
          </a:bodyPr>
          <a:lstStyle/>
          <a:p>
            <a:pPr marL="285750" lvl="0" indent="-285750" algn="just" fontAlgn="base">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Загалом ніяких негативних моментів не зафіксовано.</a:t>
            </a:r>
          </a:p>
          <a:p>
            <a:pPr marL="285750" indent="-285750" algn="just">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Традиційні побажання додати більше практики, відео та інших наочних матеріалів.</a:t>
            </a:r>
          </a:p>
        </p:txBody>
      </p:sp>
      <p:sp>
        <p:nvSpPr>
          <p:cNvPr id="5" name="Нижний колонтитул 4"/>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390366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789CC-8D6B-91A6-D7C7-267632AD4A4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92D4C-3AC6-04C6-08F8-C205E92E996F}"/>
              </a:ext>
            </a:extLst>
          </p:cNvPr>
          <p:cNvSpPr>
            <a:spLocks noGrp="1"/>
          </p:cNvSpPr>
          <p:nvPr>
            <p:ph type="title"/>
          </p:nvPr>
        </p:nvSpPr>
        <p:spPr>
          <a:xfrm>
            <a:off x="953782" y="182649"/>
            <a:ext cx="7731756" cy="569917"/>
          </a:xfrm>
        </p:spPr>
        <p:txBody>
          <a:bodyPr>
            <a:normAutofit/>
          </a:bodyPr>
          <a:lstStyle/>
          <a:p>
            <a:pPr algn="ctr"/>
            <a:r>
              <a:rPr lang="uk-UA" sz="2800" b="1" dirty="0">
                <a:latin typeface="Times New Roman" panose="02020603050405020304" pitchFamily="18" charset="0"/>
                <a:cs typeface="Times New Roman" panose="02020603050405020304" pitchFamily="18" charset="0"/>
              </a:rPr>
              <a:t>Кафедра філософії, біоетики та іноземних мов</a:t>
            </a:r>
          </a:p>
        </p:txBody>
      </p:sp>
      <p:sp>
        <p:nvSpPr>
          <p:cNvPr id="3" name="Місце для вмісту 2">
            <a:extLst>
              <a:ext uri="{FF2B5EF4-FFF2-40B4-BE49-F238E27FC236}">
                <a16:creationId xmlns:a16="http://schemas.microsoft.com/office/drawing/2014/main" id="{E9972A23-EE35-7ECD-AD97-19D514541114}"/>
              </a:ext>
            </a:extLst>
          </p:cNvPr>
          <p:cNvSpPr>
            <a:spLocks noGrp="1"/>
          </p:cNvSpPr>
          <p:nvPr>
            <p:ph idx="1"/>
          </p:nvPr>
        </p:nvSpPr>
        <p:spPr>
          <a:xfrm>
            <a:off x="275304" y="1437368"/>
            <a:ext cx="4184729" cy="951269"/>
          </a:xfrm>
        </p:spPr>
        <p:txBody>
          <a:bodyPr>
            <a:noAutofit/>
          </a:bodyPr>
          <a:lstStyle/>
          <a:p>
            <a:pPr marL="0" indent="0">
              <a:buNone/>
            </a:pPr>
            <a:r>
              <a:rPr lang="ru-RU" sz="1800" b="1" u="sng" dirty="0" err="1">
                <a:latin typeface="Times New Roman" panose="02020603050405020304" pitchFamily="18" charset="0"/>
                <a:cs typeface="Times New Roman" panose="02020603050405020304" pitchFamily="18" charset="0"/>
              </a:rPr>
              <a:t>Дисципліни</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що</a:t>
            </a:r>
            <a:r>
              <a:rPr lang="ru-RU" sz="1800" b="1" u="sng" dirty="0">
                <a:latin typeface="Times New Roman" panose="02020603050405020304" pitchFamily="18" charset="0"/>
                <a:cs typeface="Times New Roman" panose="02020603050405020304" pitchFamily="18" charset="0"/>
              </a:rPr>
              <a:t> </a:t>
            </a:r>
            <a:r>
              <a:rPr lang="ru-RU" sz="1800" b="1" u="sng" dirty="0" err="1">
                <a:latin typeface="Times New Roman" panose="02020603050405020304" pitchFamily="18" charset="0"/>
                <a:cs typeface="Times New Roman" panose="02020603050405020304" pitchFamily="18" charset="0"/>
              </a:rPr>
              <a:t>викладають</a:t>
            </a:r>
            <a:r>
              <a:rPr lang="ru-RU" sz="1800" b="1" u="sng" dirty="0">
                <a:latin typeface="Times New Roman" panose="02020603050405020304" pitchFamily="18" charset="0"/>
                <a:cs typeface="Times New Roman" panose="02020603050405020304" pitchFamily="18" charset="0"/>
              </a:rPr>
              <a:t>:</a:t>
            </a:r>
          </a:p>
          <a:p>
            <a:r>
              <a:rPr lang="ru-RU" sz="1800" dirty="0" err="1">
                <a:latin typeface="Times New Roman" panose="02020603050405020304" pitchFamily="18" charset="0"/>
                <a:cs typeface="Times New Roman" panose="02020603050405020304" pitchFamily="18" charset="0"/>
              </a:rPr>
              <a:t>Ділова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іноземна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мова</a:t>
            </a:r>
            <a:endParaRPr lang="ru-RU" sz="1800" dirty="0">
              <a:latin typeface="Times New Roman" panose="02020603050405020304" pitchFamily="18" charset="0"/>
              <a:cs typeface="Times New Roman" panose="02020603050405020304" pitchFamily="18" charset="0"/>
            </a:endParaRPr>
          </a:p>
          <a:p>
            <a:endParaRPr lang="ru-RU" sz="1800" dirty="0">
              <a:cs typeface="Calibri Light" panose="020F0302020204030204" pitchFamily="34" charset="0"/>
            </a:endParaRPr>
          </a:p>
        </p:txBody>
      </p:sp>
      <p:pic>
        <p:nvPicPr>
          <p:cNvPr id="6" name="Рисунок 5">
            <a:extLst>
              <a:ext uri="{FF2B5EF4-FFF2-40B4-BE49-F238E27FC236}">
                <a16:creationId xmlns:a16="http://schemas.microsoft.com/office/drawing/2014/main" id="{9922DCFB-7FB3-C69A-6342-BA5E34440AF2}"/>
              </a:ext>
            </a:extLst>
          </p:cNvPr>
          <p:cNvPicPr>
            <a:picLocks noChangeAspect="1"/>
          </p:cNvPicPr>
          <p:nvPr/>
        </p:nvPicPr>
        <p:blipFill>
          <a:blip r:embed="rId2"/>
          <a:stretch>
            <a:fillRect/>
          </a:stretch>
        </p:blipFill>
        <p:spPr>
          <a:xfrm>
            <a:off x="0" y="67545"/>
            <a:ext cx="682625" cy="800126"/>
          </a:xfrm>
          <a:prstGeom prst="rect">
            <a:avLst/>
          </a:prstGeom>
        </p:spPr>
      </p:pic>
      <p:sp>
        <p:nvSpPr>
          <p:cNvPr id="8" name="Місце для вмісту 2">
            <a:extLst>
              <a:ext uri="{FF2B5EF4-FFF2-40B4-BE49-F238E27FC236}">
                <a16:creationId xmlns:a16="http://schemas.microsoft.com/office/drawing/2014/main" id="{9DC45B60-A4D4-484B-BC33-4B249CCFFE73}"/>
              </a:ext>
            </a:extLst>
          </p:cNvPr>
          <p:cNvSpPr txBox="1">
            <a:spLocks/>
          </p:cNvSpPr>
          <p:nvPr/>
        </p:nvSpPr>
        <p:spPr>
          <a:xfrm>
            <a:off x="4683967" y="1437368"/>
            <a:ext cx="4184729" cy="159047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ru-RU" b="1" u="sng" dirty="0" err="1">
                <a:solidFill>
                  <a:schemeClr val="tx1"/>
                </a:solidFill>
                <a:latin typeface="Times New Roman" panose="02020603050405020304" pitchFamily="18" charset="0"/>
                <a:cs typeface="Times New Roman" panose="02020603050405020304" pitchFamily="18" charset="0"/>
              </a:rPr>
              <a:t>Кількість</a:t>
            </a:r>
            <a:r>
              <a:rPr lang="ru-RU" b="1" u="sng" dirty="0">
                <a:solidFill>
                  <a:schemeClr val="tx1"/>
                </a:solidFill>
                <a:latin typeface="Times New Roman" panose="02020603050405020304" pitchFamily="18" charset="0"/>
                <a:cs typeface="Times New Roman" panose="02020603050405020304" pitchFamily="18" charset="0"/>
              </a:rPr>
              <a:t> </a:t>
            </a:r>
            <a:r>
              <a:rPr lang="ru-RU" b="1" u="sng" dirty="0" err="1">
                <a:solidFill>
                  <a:schemeClr val="tx1"/>
                </a:solidFill>
                <a:latin typeface="Times New Roman" panose="02020603050405020304" pitchFamily="18" charset="0"/>
                <a:cs typeface="Times New Roman" panose="02020603050405020304" pitchFamily="18" charset="0"/>
              </a:rPr>
              <a:t>респондентів</a:t>
            </a:r>
            <a:r>
              <a:rPr lang="ru-RU" b="1" u="sng"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31</a:t>
            </a:r>
          </a:p>
          <a:p>
            <a:pPr marL="0" indent="0">
              <a:buNone/>
            </a:pPr>
            <a:endParaRPr lang="ru-RU" sz="1600" dirty="0">
              <a:solidFill>
                <a:schemeClr val="tx1"/>
              </a:solidFill>
              <a:latin typeface="Times New Roman" panose="02020603050405020304" pitchFamily="18" charset="0"/>
              <a:cs typeface="Times New Roman" panose="02020603050405020304" pitchFamily="18" charset="0"/>
            </a:endParaRPr>
          </a:p>
          <a:p>
            <a:pPr marL="0" indent="0">
              <a:buNone/>
            </a:pPr>
            <a:r>
              <a:rPr lang="ru-RU" sz="1600" b="1" u="sng" dirty="0" err="1">
                <a:solidFill>
                  <a:schemeClr val="tx1"/>
                </a:solidFill>
                <a:latin typeface="Times New Roman" panose="02020603050405020304" pitchFamily="18" charset="0"/>
                <a:cs typeface="Times New Roman" panose="02020603050405020304" pitchFamily="18" charset="0"/>
              </a:rPr>
              <a:t>Номінація</a:t>
            </a:r>
            <a:r>
              <a:rPr lang="ru-RU" sz="1600" b="1" u="sng" dirty="0">
                <a:solidFill>
                  <a:schemeClr val="tx1"/>
                </a:solidFill>
                <a:latin typeface="Times New Roman" panose="02020603050405020304" pitchFamily="18" charset="0"/>
                <a:cs typeface="Times New Roman" panose="02020603050405020304" pitchFamily="18" charset="0"/>
              </a:rPr>
              <a:t> «</a:t>
            </a:r>
            <a:r>
              <a:rPr lang="ru-RU" sz="1600" b="1" u="sng" dirty="0" err="1">
                <a:solidFill>
                  <a:schemeClr val="tx1"/>
                </a:solidFill>
                <a:latin typeface="Times New Roman" panose="02020603050405020304" pitchFamily="18" charset="0"/>
                <a:cs typeface="Times New Roman" panose="02020603050405020304" pitchFamily="18" charset="0"/>
              </a:rPr>
              <a:t>НАЙКРАЩИЙ</a:t>
            </a:r>
            <a:r>
              <a:rPr lang="ru-RU" sz="1600" b="1" u="sng" dirty="0">
                <a:solidFill>
                  <a:schemeClr val="tx1"/>
                </a:solidFill>
                <a:latin typeface="Times New Roman" panose="02020603050405020304" pitchFamily="18" charset="0"/>
                <a:cs typeface="Times New Roman" panose="02020603050405020304" pitchFamily="18" charset="0"/>
              </a:rPr>
              <a:t> </a:t>
            </a:r>
            <a:r>
              <a:rPr lang="ru-RU" sz="1600" b="1" u="sng" dirty="0" err="1">
                <a:solidFill>
                  <a:schemeClr val="tx1"/>
                </a:solidFill>
                <a:latin typeface="Times New Roman" panose="02020603050405020304" pitchFamily="18" charset="0"/>
                <a:cs typeface="Times New Roman" panose="02020603050405020304" pitchFamily="18" charset="0"/>
              </a:rPr>
              <a:t>ВИКЛАДАЧ</a:t>
            </a:r>
            <a:r>
              <a:rPr lang="ru-RU" sz="1600" b="1" u="sng" dirty="0">
                <a:solidFill>
                  <a:schemeClr val="tx1"/>
                </a:solidFill>
                <a:latin typeface="Times New Roman" panose="02020603050405020304" pitchFamily="18" charset="0"/>
                <a:cs typeface="Times New Roman" panose="02020603050405020304" pitchFamily="18" charset="0"/>
              </a:rPr>
              <a:t>»</a:t>
            </a:r>
          </a:p>
          <a:p>
            <a:pPr marL="0" indent="0">
              <a:buNone/>
            </a:pPr>
            <a:r>
              <a:rPr lang="ru-RU" dirty="0">
                <a:solidFill>
                  <a:schemeClr val="tx1"/>
                </a:solidFill>
                <a:latin typeface="Times New Roman" panose="02020603050405020304" pitchFamily="18" charset="0"/>
                <a:cs typeface="Times New Roman" panose="02020603050405020304" pitchFamily="18" charset="0"/>
              </a:rPr>
              <a:t>Мокрієнко </a:t>
            </a:r>
            <a:r>
              <a:rPr lang="ru-RU" dirty="0" err="1">
                <a:solidFill>
                  <a:schemeClr val="tx1"/>
                </a:solidFill>
                <a:latin typeface="Times New Roman" panose="02020603050405020304" pitchFamily="18" charset="0"/>
                <a:cs typeface="Times New Roman" panose="02020603050405020304" pitchFamily="18" charset="0"/>
              </a:rPr>
              <a:t>Є.М</a:t>
            </a:r>
            <a:r>
              <a:rPr lang="ru-RU" dirty="0">
                <a:solidFill>
                  <a:schemeClr val="tx1"/>
                </a:solidFill>
                <a:latin typeface="Times New Roman" panose="02020603050405020304" pitchFamily="18" charset="0"/>
                <a:cs typeface="Times New Roman" panose="02020603050405020304" pitchFamily="18" charset="0"/>
              </a:rPr>
              <a:t>.</a:t>
            </a:r>
          </a:p>
        </p:txBody>
      </p:sp>
      <p:sp>
        <p:nvSpPr>
          <p:cNvPr id="7" name="Місце для вмісту 4">
            <a:extLst>
              <a:ext uri="{FF2B5EF4-FFF2-40B4-BE49-F238E27FC236}">
                <a16:creationId xmlns:a16="http://schemas.microsoft.com/office/drawing/2014/main" id="{D88ED006-9EC0-46B3-838D-EA866ECE1D5A}"/>
              </a:ext>
            </a:extLst>
          </p:cNvPr>
          <p:cNvSpPr txBox="1">
            <a:spLocks/>
          </p:cNvSpPr>
          <p:nvPr/>
        </p:nvSpPr>
        <p:spPr>
          <a:xfrm>
            <a:off x="341312" y="3027847"/>
            <a:ext cx="8527384" cy="3532397"/>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uk-UA" b="1" dirty="0">
                <a:latin typeface="Times New Roman" panose="02020603050405020304" pitchFamily="18" charset="0"/>
                <a:cs typeface="Times New Roman" panose="02020603050405020304" pitchFamily="18" charset="0"/>
              </a:rPr>
              <a:t>Загальний позитивний відгук:</a:t>
            </a:r>
            <a:endParaRPr lang="uk-UA" dirty="0">
              <a:latin typeface="Times New Roman" panose="02020603050405020304" pitchFamily="18" charset="0"/>
              <a:cs typeface="Times New Roman" panose="02020603050405020304" pitchFamily="18" charset="0"/>
            </a:endParaRPr>
          </a:p>
          <a:p>
            <a:pPr lvl="1"/>
            <a:r>
              <a:rPr lang="uk-UA" dirty="0">
                <a:latin typeface="Times New Roman" panose="02020603050405020304" pitchFamily="18" charset="0"/>
                <a:cs typeface="Times New Roman" panose="02020603050405020304" pitchFamily="18" charset="0"/>
              </a:rPr>
              <a:t>Переважна більшість коментарів висловлює задоволення якістю викладання дисциплін, позитивно оцінюючи професіоналізм викладачів, цікавість курсів та рівень організації навчального процесу.</a:t>
            </a:r>
          </a:p>
          <a:p>
            <a:r>
              <a:rPr lang="uk-UA" b="1" dirty="0">
                <a:latin typeface="Times New Roman" panose="02020603050405020304" pitchFamily="18" charset="0"/>
                <a:cs typeface="Times New Roman" panose="02020603050405020304" pitchFamily="18" charset="0"/>
              </a:rPr>
              <a:t>Викладачі:</a:t>
            </a:r>
            <a:endParaRPr lang="uk-UA" dirty="0">
              <a:latin typeface="Times New Roman" panose="02020603050405020304" pitchFamily="18" charset="0"/>
              <a:cs typeface="Times New Roman" panose="02020603050405020304" pitchFamily="18" charset="0"/>
            </a:endParaRPr>
          </a:p>
          <a:p>
            <a:pPr lvl="1"/>
            <a:r>
              <a:rPr lang="uk-UA" dirty="0">
                <a:latin typeface="Times New Roman" panose="02020603050405020304" pitchFamily="18" charset="0"/>
                <a:cs typeface="Times New Roman" panose="02020603050405020304" pitchFamily="18" charset="0"/>
              </a:rPr>
              <a:t>Викладачів характеризують як висококваліфікованих, мотивуючих та чуйних. Особливо відзначена Еліна Миколаївна, що свідчить про її ефективність у викладанні.</a:t>
            </a:r>
          </a:p>
          <a:p>
            <a:r>
              <a:rPr lang="uk-UA" b="1" dirty="0">
                <a:latin typeface="Times New Roman" panose="02020603050405020304" pitchFamily="18" charset="0"/>
                <a:cs typeface="Times New Roman" panose="02020603050405020304" pitchFamily="18" charset="0"/>
              </a:rPr>
              <a:t>Актуальність дисциплін:</a:t>
            </a:r>
            <a:endParaRPr lang="uk-UA" dirty="0">
              <a:latin typeface="Times New Roman" panose="02020603050405020304" pitchFamily="18" charset="0"/>
              <a:cs typeface="Times New Roman" panose="02020603050405020304" pitchFamily="18" charset="0"/>
            </a:endParaRPr>
          </a:p>
          <a:p>
            <a:pPr lvl="1"/>
            <a:r>
              <a:rPr lang="uk-UA" dirty="0">
                <a:latin typeface="Times New Roman" panose="02020603050405020304" pitchFamily="18" charset="0"/>
                <a:cs typeface="Times New Roman" panose="02020603050405020304" pitchFamily="18" charset="0"/>
              </a:rPr>
              <a:t>Здобувачі визнають дисципліни корисними для особистого та професійного розвитку.</a:t>
            </a:r>
          </a:p>
        </p:txBody>
      </p:sp>
      <p:sp>
        <p:nvSpPr>
          <p:cNvPr id="4" name="Нижний колонтитул 3"/>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171189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789CC-8D6B-91A6-D7C7-267632AD4A4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92D4C-3AC6-04C6-08F8-C205E92E996F}"/>
              </a:ext>
            </a:extLst>
          </p:cNvPr>
          <p:cNvSpPr>
            <a:spLocks noGrp="1"/>
          </p:cNvSpPr>
          <p:nvPr>
            <p:ph type="title"/>
          </p:nvPr>
        </p:nvSpPr>
        <p:spPr>
          <a:xfrm>
            <a:off x="1121733" y="297755"/>
            <a:ext cx="7731756" cy="709952"/>
          </a:xfrm>
        </p:spPr>
        <p:txBody>
          <a:bodyPr>
            <a:normAutofit/>
          </a:bodyPr>
          <a:lstStyle/>
          <a:p>
            <a:pPr algn="ctr"/>
            <a:r>
              <a:rPr lang="uk-UA" sz="2800" b="1" dirty="0">
                <a:latin typeface="Times New Roman" panose="02020603050405020304" pitchFamily="18" charset="0"/>
                <a:cs typeface="Times New Roman" panose="02020603050405020304" pitchFamily="18" charset="0"/>
              </a:rPr>
              <a:t>Кафедра філософії, біоетики та іноземних мов</a:t>
            </a:r>
          </a:p>
        </p:txBody>
      </p:sp>
      <p:pic>
        <p:nvPicPr>
          <p:cNvPr id="6" name="Рисунок 5">
            <a:extLst>
              <a:ext uri="{FF2B5EF4-FFF2-40B4-BE49-F238E27FC236}">
                <a16:creationId xmlns:a16="http://schemas.microsoft.com/office/drawing/2014/main" id="{9922DCFB-7FB3-C69A-6342-BA5E34440AF2}"/>
              </a:ext>
            </a:extLst>
          </p:cNvPr>
          <p:cNvPicPr>
            <a:picLocks noChangeAspect="1"/>
          </p:cNvPicPr>
          <p:nvPr/>
        </p:nvPicPr>
        <p:blipFill>
          <a:blip r:embed="rId2"/>
          <a:stretch>
            <a:fillRect/>
          </a:stretch>
        </p:blipFill>
        <p:spPr>
          <a:xfrm>
            <a:off x="0" y="67545"/>
            <a:ext cx="682625" cy="800126"/>
          </a:xfrm>
          <a:prstGeom prst="rect">
            <a:avLst/>
          </a:prstGeom>
        </p:spPr>
      </p:pic>
      <p:sp>
        <p:nvSpPr>
          <p:cNvPr id="5" name="Місце для вмісту 4">
            <a:extLst>
              <a:ext uri="{FF2B5EF4-FFF2-40B4-BE49-F238E27FC236}">
                <a16:creationId xmlns:a16="http://schemas.microsoft.com/office/drawing/2014/main" id="{8FB2BAC0-5AA1-44EB-9D21-90A0DF4CAEF6}"/>
              </a:ext>
            </a:extLst>
          </p:cNvPr>
          <p:cNvSpPr>
            <a:spLocks noGrp="1"/>
          </p:cNvSpPr>
          <p:nvPr>
            <p:ph idx="1"/>
          </p:nvPr>
        </p:nvSpPr>
        <p:spPr>
          <a:xfrm>
            <a:off x="341312" y="942391"/>
            <a:ext cx="8527384" cy="5617853"/>
          </a:xfrm>
        </p:spPr>
        <p:txBody>
          <a:bodyPr>
            <a:normAutofit/>
          </a:bodyPr>
          <a:lstStyle/>
          <a:p>
            <a:r>
              <a:rPr lang="uk-UA" b="1" dirty="0">
                <a:latin typeface="Times New Roman" panose="02020603050405020304" pitchFamily="18" charset="0"/>
                <a:cs typeface="Times New Roman" panose="02020603050405020304" pitchFamily="18" charset="0"/>
              </a:rPr>
              <a:t>Рекомендації щодо вдосконалення:</a:t>
            </a:r>
            <a:endParaRPr lang="uk-UA" dirty="0">
              <a:latin typeface="Times New Roman" panose="02020603050405020304" pitchFamily="18" charset="0"/>
              <a:cs typeface="Times New Roman" panose="02020603050405020304" pitchFamily="18" charset="0"/>
            </a:endParaRPr>
          </a:p>
          <a:p>
            <a:pPr lvl="1"/>
            <a:r>
              <a:rPr lang="uk-UA" b="1" dirty="0">
                <a:latin typeface="Times New Roman" panose="02020603050405020304" pitchFamily="18" charset="0"/>
                <a:cs typeface="Times New Roman" panose="02020603050405020304" pitchFamily="18" charset="0"/>
              </a:rPr>
              <a:t>Збільшення часу на вивчення дисциплін:</a:t>
            </a:r>
            <a:r>
              <a:rPr lang="uk-UA" dirty="0">
                <a:latin typeface="Times New Roman" panose="02020603050405020304" pitchFamily="18" charset="0"/>
                <a:cs typeface="Times New Roman" panose="02020603050405020304" pitchFamily="18" charset="0"/>
              </a:rPr>
              <a:t> Здобувачі часто зазначали, що виділений час є недостатнім для якісного засвоєння матеріалу.</a:t>
            </a:r>
          </a:p>
          <a:p>
            <a:pPr lvl="1"/>
            <a:r>
              <a:rPr lang="uk-UA" b="1" dirty="0">
                <a:latin typeface="Times New Roman" panose="02020603050405020304" pitchFamily="18" charset="0"/>
                <a:cs typeface="Times New Roman" panose="02020603050405020304" pitchFamily="18" charset="0"/>
              </a:rPr>
              <a:t>Інтерактивні методи:</a:t>
            </a:r>
            <a:r>
              <a:rPr lang="uk-UA" dirty="0">
                <a:latin typeface="Times New Roman" panose="02020603050405020304" pitchFamily="18" charset="0"/>
                <a:cs typeface="Times New Roman" panose="02020603050405020304" pitchFamily="18" charset="0"/>
              </a:rPr>
              <a:t> Пропонується додати більше інтерактивних занять, таких як дискусії, дебати, рольові ігри, перегляд відео та групові проекти.</a:t>
            </a:r>
          </a:p>
          <a:p>
            <a:pPr lvl="1"/>
            <a:r>
              <a:rPr lang="uk-UA" b="1" dirty="0">
                <a:latin typeface="Times New Roman" panose="02020603050405020304" pitchFamily="18" charset="0"/>
                <a:cs typeface="Times New Roman" panose="02020603050405020304" pitchFamily="18" charset="0"/>
              </a:rPr>
              <a:t>Візуальні матеріали:</a:t>
            </a:r>
            <a:r>
              <a:rPr lang="uk-UA" dirty="0">
                <a:latin typeface="Times New Roman" panose="02020603050405020304" pitchFamily="18" charset="0"/>
                <a:cs typeface="Times New Roman" panose="02020603050405020304" pitchFamily="18" charset="0"/>
              </a:rPr>
              <a:t> Більше візуального супроводу, як-от презентації, відео та інші засоби, що сприяють кращому сприйняттю матеріалу.</a:t>
            </a:r>
          </a:p>
          <a:p>
            <a:r>
              <a:rPr lang="uk-UA" b="1" dirty="0">
                <a:latin typeface="Times New Roman" panose="02020603050405020304" pitchFamily="18" charset="0"/>
                <a:cs typeface="Times New Roman" panose="02020603050405020304" pitchFamily="18" charset="0"/>
              </a:rPr>
              <a:t>Емоційна підтримка та вдячність:</a:t>
            </a:r>
            <a:endParaRPr lang="uk-UA" dirty="0">
              <a:latin typeface="Times New Roman" panose="02020603050405020304" pitchFamily="18" charset="0"/>
              <a:cs typeface="Times New Roman" panose="02020603050405020304" pitchFamily="18" charset="0"/>
            </a:endParaRPr>
          </a:p>
          <a:p>
            <a:pPr lvl="1"/>
            <a:r>
              <a:rPr lang="uk-UA" dirty="0">
                <a:latin typeface="Times New Roman" panose="02020603050405020304" pitchFamily="18" charset="0"/>
                <a:cs typeface="Times New Roman" panose="02020603050405020304" pitchFamily="18" charset="0"/>
              </a:rPr>
              <a:t>Багато здобувачів висловили подяку викладачам і кафедрі за толерантність, підтримку та створення позитивної атмосфери.</a:t>
            </a:r>
          </a:p>
          <a:p>
            <a:r>
              <a:rPr lang="uk-UA" b="1" dirty="0">
                <a:latin typeface="Times New Roman" panose="02020603050405020304" pitchFamily="18" charset="0"/>
                <a:cs typeface="Times New Roman" panose="02020603050405020304" pitchFamily="18" charset="0"/>
              </a:rPr>
              <a:t>Загальний висновок:</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Навчальні дисципліни викладаються на високому рівні, однак є потреба у вдосконаленні організації часу, оновленні методик викладання та розширенні використання інтерактивних та візуальних інструментів.</a:t>
            </a:r>
          </a:p>
          <a:p>
            <a:endParaRPr lang="uk-UA" dirty="0"/>
          </a:p>
        </p:txBody>
      </p:sp>
      <p:sp>
        <p:nvSpPr>
          <p:cNvPr id="3" name="Нижний колонтитул 2"/>
          <p:cNvSpPr>
            <a:spLocks noGrp="1"/>
          </p:cNvSpPr>
          <p:nvPr>
            <p:ph type="ftr" sz="quarter" idx="11"/>
          </p:nvPr>
        </p:nvSpPr>
        <p:spPr/>
        <p:txBody>
          <a:bodyPr/>
          <a:lstStyle/>
          <a:p>
            <a:r>
              <a:rPr lang="uk-UA"/>
              <a:t>Одеський національний медичний університет</a:t>
            </a:r>
          </a:p>
        </p:txBody>
      </p:sp>
    </p:spTree>
    <p:extLst>
      <p:ext uri="{BB962C8B-B14F-4D97-AF65-F5344CB8AC3E}">
        <p14:creationId xmlns:p14="http://schemas.microsoft.com/office/powerpoint/2010/main" val="2808323940"/>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2147</TotalTime>
  <Words>1112</Words>
  <Application>Microsoft Office PowerPoint</Application>
  <PresentationFormat>Екран (4:3)</PresentationFormat>
  <Paragraphs>112</Paragraphs>
  <Slides>11</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11</vt:i4>
      </vt:variant>
    </vt:vector>
  </HeadingPairs>
  <TitlesOfParts>
    <vt:vector size="18" baseType="lpstr">
      <vt:lpstr>Yu Mincho</vt:lpstr>
      <vt:lpstr>Arial</vt:lpstr>
      <vt:lpstr>Calibri</vt:lpstr>
      <vt:lpstr>Calibri Light</vt:lpstr>
      <vt:lpstr>Times New Roman</vt:lpstr>
      <vt:lpstr>Wingdings 3</vt:lpstr>
      <vt:lpstr>Тема Office</vt:lpstr>
      <vt:lpstr>Звіт з анкетування про якість викладання дисциплін кафедрами ОНМедУ 2024-2025 н.р.  осінній семестр ОПП «Управління охорони здоров’я та фармацевтичним бізнесом»</vt:lpstr>
      <vt:lpstr>Кафедра менеджменту охорони здоров’я</vt:lpstr>
      <vt:lpstr>Кафедра менеджменту охорони здоров’я</vt:lpstr>
      <vt:lpstr>Кафедра суспільних наук</vt:lpstr>
      <vt:lpstr>Кафедра суспільних наук</vt:lpstr>
      <vt:lpstr>Кафедра організації та економіки фармації з післядипломною підготовкою</vt:lpstr>
      <vt:lpstr>Кафедра фізіології та біофізики</vt:lpstr>
      <vt:lpstr>Кафедра філософії, біоетики та іноземних мов</vt:lpstr>
      <vt:lpstr>Кафедра філософії, біоетики та іноземних мов</vt:lpstr>
      <vt:lpstr>Проблеми та зауваження,  що найчастіше називали здобувачі </vt:lpstr>
      <vt:lpstr>Рекомендації щодо усунення зауважень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Звіт з анкетування про якість викладання дисциплін кафедрами ОНМедУ 2023-2024 навчальний рік І семестр</dc:title>
  <dc:creator>Катерина Миколаївна Усиченко</dc:creator>
  <cp:lastModifiedBy>Катерина Миколаївна Усиченко</cp:lastModifiedBy>
  <cp:revision>85</cp:revision>
  <dcterms:created xsi:type="dcterms:W3CDTF">2024-04-08T12:29:26Z</dcterms:created>
  <dcterms:modified xsi:type="dcterms:W3CDTF">2025-01-28T08:04:32Z</dcterms:modified>
</cp:coreProperties>
</file>