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24"/>
  </p:notesMasterIdLst>
  <p:sldIdLst>
    <p:sldId id="257" r:id="rId2"/>
    <p:sldId id="354" r:id="rId3"/>
    <p:sldId id="355" r:id="rId4"/>
    <p:sldId id="314" r:id="rId5"/>
    <p:sldId id="351" r:id="rId6"/>
    <p:sldId id="316" r:id="rId7"/>
    <p:sldId id="349" r:id="rId8"/>
    <p:sldId id="318" r:id="rId9"/>
    <p:sldId id="320" r:id="rId10"/>
    <p:sldId id="347" r:id="rId11"/>
    <p:sldId id="341" r:id="rId12"/>
    <p:sldId id="350" r:id="rId13"/>
    <p:sldId id="333" r:id="rId14"/>
    <p:sldId id="348" r:id="rId15"/>
    <p:sldId id="342" r:id="rId16"/>
    <p:sldId id="353" r:id="rId17"/>
    <p:sldId id="352" r:id="rId18"/>
    <p:sldId id="336" r:id="rId19"/>
    <p:sldId id="338" r:id="rId20"/>
    <p:sldId id="344" r:id="rId21"/>
    <p:sldId id="343" r:id="rId22"/>
    <p:sldId id="30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Усыченко Медин" userId="e90cd61c-49b6-402a-986c-59281cd009c4" providerId="ADAL" clId="{A630D3D6-80CC-4579-B4DC-47C28AAB6E28}"/>
    <pc:docChg chg="undo redo custSel addSld delSld modSld modMainMaster">
      <pc:chgData name="Усыченко Медин" userId="e90cd61c-49b6-402a-986c-59281cd009c4" providerId="ADAL" clId="{A630D3D6-80CC-4579-B4DC-47C28AAB6E28}" dt="2025-01-30T09:37:15.424" v="1506" actId="14100"/>
      <pc:docMkLst>
        <pc:docMk/>
      </pc:docMkLst>
      <pc:sldChg chg="modSp">
        <pc:chgData name="Усыченко Медин" userId="e90cd61c-49b6-402a-986c-59281cd009c4" providerId="ADAL" clId="{A630D3D6-80CC-4579-B4DC-47C28AAB6E28}" dt="2025-01-30T06:42:27.655" v="515" actId="14100"/>
        <pc:sldMkLst>
          <pc:docMk/>
          <pc:sldMk cId="1184774747" sldId="257"/>
        </pc:sldMkLst>
        <pc:picChg chg="mod">
          <ac:chgData name="Усыченко Медин" userId="e90cd61c-49b6-402a-986c-59281cd009c4" providerId="ADAL" clId="{A630D3D6-80CC-4579-B4DC-47C28AAB6E28}" dt="2025-01-30T06:42:27.655" v="515" actId="14100"/>
          <ac:picMkLst>
            <pc:docMk/>
            <pc:sldMk cId="1184774747" sldId="257"/>
            <ac:picMk id="3" creationId="{1A483D50-0EC0-4246-8262-BEAAE13B5E28}"/>
          </ac:picMkLst>
        </pc:picChg>
      </pc:sldChg>
      <pc:sldChg chg="addSp modSp">
        <pc:chgData name="Усыченко Медин" userId="e90cd61c-49b6-402a-986c-59281cd009c4" providerId="ADAL" clId="{A630D3D6-80CC-4579-B4DC-47C28AAB6E28}" dt="2025-01-30T09:37:15.424" v="1506" actId="14100"/>
        <pc:sldMkLst>
          <pc:docMk/>
          <pc:sldMk cId="3017676829" sldId="305"/>
        </pc:sldMkLst>
        <pc:spChg chg="mod">
          <ac:chgData name="Усыченко Медин" userId="e90cd61c-49b6-402a-986c-59281cd009c4" providerId="ADAL" clId="{A630D3D6-80CC-4579-B4DC-47C28AAB6E28}" dt="2025-01-30T09:37:15.424" v="1506" actId="14100"/>
          <ac:spMkLst>
            <pc:docMk/>
            <pc:sldMk cId="3017676829" sldId="305"/>
            <ac:spMk id="5" creationId="{3227D5AC-7318-4519-96DA-8F4673C35F1F}"/>
          </ac:spMkLst>
        </pc:spChg>
        <pc:picChg chg="add mod">
          <ac:chgData name="Усыченко Медин" userId="e90cd61c-49b6-402a-986c-59281cd009c4" providerId="ADAL" clId="{A630D3D6-80CC-4579-B4DC-47C28AAB6E28}" dt="2025-01-30T09:37:11.056" v="1504" actId="1076"/>
          <ac:picMkLst>
            <pc:docMk/>
            <pc:sldMk cId="3017676829" sldId="305"/>
            <ac:picMk id="4" creationId="{C2C2FBAB-1029-45B1-A14B-D8C82BBC6DD0}"/>
          </ac:picMkLst>
        </pc:picChg>
      </pc:sldChg>
      <pc:sldChg chg="addSp delSp modSp">
        <pc:chgData name="Усыченко Медин" userId="e90cd61c-49b6-402a-986c-59281cd009c4" providerId="ADAL" clId="{A630D3D6-80CC-4579-B4DC-47C28AAB6E28}" dt="2025-01-30T07:37:07.760" v="904" actId="20577"/>
        <pc:sldMkLst>
          <pc:docMk/>
          <pc:sldMk cId="427837770" sldId="314"/>
        </pc:sldMkLst>
        <pc:spChg chg="mod">
          <ac:chgData name="Усыченко Медин" userId="e90cd61c-49b6-402a-986c-59281cd009c4" providerId="ADAL" clId="{A630D3D6-80CC-4579-B4DC-47C28AAB6E28}" dt="2025-01-30T07:29:56.264" v="789" actId="14100"/>
          <ac:spMkLst>
            <pc:docMk/>
            <pc:sldMk cId="427837770" sldId="314"/>
            <ac:spMk id="2" creationId="{7E5AEA6E-C49B-98BE-7299-4D68FB41FFD8}"/>
          </ac:spMkLst>
        </pc:spChg>
        <pc:spChg chg="mod">
          <ac:chgData name="Усыченко Медин" userId="e90cd61c-49b6-402a-986c-59281cd009c4" providerId="ADAL" clId="{A630D3D6-80CC-4579-B4DC-47C28AAB6E28}" dt="2025-01-30T07:31:21.298" v="800" actId="14100"/>
          <ac:spMkLst>
            <pc:docMk/>
            <pc:sldMk cId="427837770" sldId="314"/>
            <ac:spMk id="3" creationId="{FA832E4E-5870-4258-44DB-869A33DBE297}"/>
          </ac:spMkLst>
        </pc:spChg>
        <pc:spChg chg="del">
          <ac:chgData name="Усыченко Медин" userId="e90cd61c-49b6-402a-986c-59281cd009c4" providerId="ADAL" clId="{A630D3D6-80CC-4579-B4DC-47C28AAB6E28}" dt="2025-01-30T07:30:10.096" v="791" actId="478"/>
          <ac:spMkLst>
            <pc:docMk/>
            <pc:sldMk cId="427837770" sldId="314"/>
            <ac:spMk id="5" creationId="{4D137028-1952-DFB2-FAEB-E48009273027}"/>
          </ac:spMkLst>
        </pc:spChg>
        <pc:spChg chg="del mod">
          <ac:chgData name="Усыченко Медин" userId="e90cd61c-49b6-402a-986c-59281cd009c4" providerId="ADAL" clId="{A630D3D6-80CC-4579-B4DC-47C28AAB6E28}" dt="2025-01-30T07:30:19.347" v="795" actId="478"/>
          <ac:spMkLst>
            <pc:docMk/>
            <pc:sldMk cId="427837770" sldId="314"/>
            <ac:spMk id="7" creationId="{B99D6F2E-9534-229D-6532-411C12F74897}"/>
          </ac:spMkLst>
        </pc:spChg>
        <pc:spChg chg="add mod">
          <ac:chgData name="Усыченко Медин" userId="e90cd61c-49b6-402a-986c-59281cd009c4" providerId="ADAL" clId="{A630D3D6-80CC-4579-B4DC-47C28AAB6E28}" dt="2025-01-30T07:35:59.879" v="878" actId="2711"/>
          <ac:spMkLst>
            <pc:docMk/>
            <pc:sldMk cId="427837770" sldId="314"/>
            <ac:spMk id="8" creationId="{BE695F6C-7810-4747-8CFF-495227DA00C6}"/>
          </ac:spMkLst>
        </pc:spChg>
        <pc:spChg chg="add mod">
          <ac:chgData name="Усыченко Медин" userId="e90cd61c-49b6-402a-986c-59281cd009c4" providerId="ADAL" clId="{A630D3D6-80CC-4579-B4DC-47C28AAB6E28}" dt="2025-01-30T07:37:07.760" v="904" actId="20577"/>
          <ac:spMkLst>
            <pc:docMk/>
            <pc:sldMk cId="427837770" sldId="314"/>
            <ac:spMk id="9" creationId="{C126AC83-DA45-495F-A87C-D43DB16F6BDF}"/>
          </ac:spMkLst>
        </pc:spChg>
        <pc:graphicFrameChg chg="add del mod modGraphic">
          <ac:chgData name="Усыченко Медин" userId="e90cd61c-49b6-402a-986c-59281cd009c4" providerId="ADAL" clId="{A630D3D6-80CC-4579-B4DC-47C28AAB6E28}" dt="2025-01-30T07:37:00.162" v="890" actId="478"/>
          <ac:graphicFrameMkLst>
            <pc:docMk/>
            <pc:sldMk cId="427837770" sldId="314"/>
            <ac:graphicFrameMk id="4" creationId="{59A05152-7DD2-46FB-B365-B51DF2C05E29}"/>
          </ac:graphicFrameMkLst>
        </pc:graphicFrameChg>
        <pc:picChg chg="mod">
          <ac:chgData name="Усыченко Медин" userId="e90cd61c-49b6-402a-986c-59281cd009c4" providerId="ADAL" clId="{A630D3D6-80CC-4579-B4DC-47C28AAB6E28}" dt="2025-01-30T07:29:58.485" v="790" actId="1076"/>
          <ac:picMkLst>
            <pc:docMk/>
            <pc:sldMk cId="427837770" sldId="314"/>
            <ac:picMk id="6" creationId="{3943A0DC-C3B4-C1E6-1EDD-D1454CA44EEF}"/>
          </ac:picMkLst>
        </pc:picChg>
      </pc:sldChg>
      <pc:sldChg chg="addSp delSp modSp">
        <pc:chgData name="Усыченко Медин" userId="e90cd61c-49b6-402a-986c-59281cd009c4" providerId="ADAL" clId="{A630D3D6-80CC-4579-B4DC-47C28AAB6E28}" dt="2025-01-30T07:25:05.755" v="728" actId="1076"/>
        <pc:sldMkLst>
          <pc:docMk/>
          <pc:sldMk cId="1590229390" sldId="316"/>
        </pc:sldMkLst>
        <pc:spChg chg="mod">
          <ac:chgData name="Усыченко Медин" userId="e90cd61c-49b6-402a-986c-59281cd009c4" providerId="ADAL" clId="{A630D3D6-80CC-4579-B4DC-47C28AAB6E28}" dt="2025-01-30T07:20:39.980" v="662" actId="404"/>
          <ac:spMkLst>
            <pc:docMk/>
            <pc:sldMk cId="1590229390" sldId="316"/>
            <ac:spMk id="2" creationId="{BB21CA07-EA03-6536-EDCB-DFCE3D3FECF2}"/>
          </ac:spMkLst>
        </pc:spChg>
        <pc:spChg chg="mod">
          <ac:chgData name="Усыченко Медин" userId="e90cd61c-49b6-402a-986c-59281cd009c4" providerId="ADAL" clId="{A630D3D6-80CC-4579-B4DC-47C28AAB6E28}" dt="2025-01-30T07:21:07.208" v="670" actId="790"/>
          <ac:spMkLst>
            <pc:docMk/>
            <pc:sldMk cId="1590229390" sldId="316"/>
            <ac:spMk id="3" creationId="{C5E0F69A-697E-47AC-17A3-D2CE5960BB64}"/>
          </ac:spMkLst>
        </pc:spChg>
        <pc:spChg chg="add mod">
          <ac:chgData name="Усыченко Медин" userId="e90cd61c-49b6-402a-986c-59281cd009c4" providerId="ADAL" clId="{A630D3D6-80CC-4579-B4DC-47C28AAB6E28}" dt="2025-01-30T07:25:05.755" v="728" actId="1076"/>
          <ac:spMkLst>
            <pc:docMk/>
            <pc:sldMk cId="1590229390" sldId="316"/>
            <ac:spMk id="4" creationId="{26A67531-B90A-446C-B54E-E0A38A2A65DD}"/>
          </ac:spMkLst>
        </pc:spChg>
        <pc:spChg chg="del">
          <ac:chgData name="Усыченко Медин" userId="e90cd61c-49b6-402a-986c-59281cd009c4" providerId="ADAL" clId="{A630D3D6-80CC-4579-B4DC-47C28AAB6E28}" dt="2025-01-30T07:23:27.922" v="671" actId="478"/>
          <ac:spMkLst>
            <pc:docMk/>
            <pc:sldMk cId="1590229390" sldId="316"/>
            <ac:spMk id="5" creationId="{94165464-89C1-E16A-AF2A-E5882FA42982}"/>
          </ac:spMkLst>
        </pc:spChg>
        <pc:spChg chg="del mod">
          <ac:chgData name="Усыченко Медин" userId="e90cd61c-49b6-402a-986c-59281cd009c4" providerId="ADAL" clId="{A630D3D6-80CC-4579-B4DC-47C28AAB6E28}" dt="2025-01-30T07:23:43.077" v="676" actId="478"/>
          <ac:spMkLst>
            <pc:docMk/>
            <pc:sldMk cId="1590229390" sldId="316"/>
            <ac:spMk id="7" creationId="{A1AF066A-637C-D121-5DB0-92E7364A46C2}"/>
          </ac:spMkLst>
        </pc:spChg>
        <pc:spChg chg="add mod">
          <ac:chgData name="Усыченко Медин" userId="e90cd61c-49b6-402a-986c-59281cd009c4" providerId="ADAL" clId="{A630D3D6-80CC-4579-B4DC-47C28AAB6E28}" dt="2025-01-30T07:23:59.619" v="716" actId="20577"/>
          <ac:spMkLst>
            <pc:docMk/>
            <pc:sldMk cId="1590229390" sldId="316"/>
            <ac:spMk id="8" creationId="{E50257F2-3390-4905-82B7-9107186459B2}"/>
          </ac:spMkLst>
        </pc:spChg>
      </pc:sldChg>
      <pc:sldChg chg="addSp delSp modSp">
        <pc:chgData name="Усыченко Медин" userId="e90cd61c-49b6-402a-986c-59281cd009c4" providerId="ADAL" clId="{A630D3D6-80CC-4579-B4DC-47C28AAB6E28}" dt="2025-01-30T07:52:45.246" v="1099" actId="403"/>
        <pc:sldMkLst>
          <pc:docMk/>
          <pc:sldMk cId="3935927393" sldId="318"/>
        </pc:sldMkLst>
        <pc:spChg chg="mod">
          <ac:chgData name="Усыченко Медин" userId="e90cd61c-49b6-402a-986c-59281cd009c4" providerId="ADAL" clId="{A630D3D6-80CC-4579-B4DC-47C28AAB6E28}" dt="2025-01-30T07:38:28.521" v="945" actId="14100"/>
          <ac:spMkLst>
            <pc:docMk/>
            <pc:sldMk cId="3935927393" sldId="318"/>
            <ac:spMk id="2" creationId="{6781D8F4-8A4B-5DEA-BD3C-A194845A3272}"/>
          </ac:spMkLst>
        </pc:spChg>
        <pc:spChg chg="mod">
          <ac:chgData name="Усыченко Медин" userId="e90cd61c-49b6-402a-986c-59281cd009c4" providerId="ADAL" clId="{A630D3D6-80CC-4579-B4DC-47C28AAB6E28}" dt="2025-01-30T07:43:09.097" v="1027" actId="790"/>
          <ac:spMkLst>
            <pc:docMk/>
            <pc:sldMk cId="3935927393" sldId="318"/>
            <ac:spMk id="3" creationId="{425EE47B-184A-2E1E-2B4B-B73A469010ED}"/>
          </ac:spMkLst>
        </pc:spChg>
        <pc:spChg chg="add mod">
          <ac:chgData name="Усыченко Медин" userId="e90cd61c-49b6-402a-986c-59281cd009c4" providerId="ADAL" clId="{A630D3D6-80CC-4579-B4DC-47C28AAB6E28}" dt="2025-01-30T07:52:39.334" v="1098" actId="1076"/>
          <ac:spMkLst>
            <pc:docMk/>
            <pc:sldMk cId="3935927393" sldId="318"/>
            <ac:spMk id="4" creationId="{E891A4AC-8B1C-4BBD-B918-D574C32F9921}"/>
          </ac:spMkLst>
        </pc:spChg>
        <pc:spChg chg="del">
          <ac:chgData name="Усыченко Медин" userId="e90cd61c-49b6-402a-986c-59281cd009c4" providerId="ADAL" clId="{A630D3D6-80CC-4579-B4DC-47C28AAB6E28}" dt="2025-01-30T07:38:41.999" v="946" actId="478"/>
          <ac:spMkLst>
            <pc:docMk/>
            <pc:sldMk cId="3935927393" sldId="318"/>
            <ac:spMk id="5" creationId="{2AC89397-A835-0AF2-E063-47FB5BE1ADDC}"/>
          </ac:spMkLst>
        </pc:spChg>
        <pc:spChg chg="del">
          <ac:chgData name="Усыченко Медин" userId="e90cd61c-49b6-402a-986c-59281cd009c4" providerId="ADAL" clId="{A630D3D6-80CC-4579-B4DC-47C28AAB6E28}" dt="2025-01-30T07:41:45.897" v="963" actId="478"/>
          <ac:spMkLst>
            <pc:docMk/>
            <pc:sldMk cId="3935927393" sldId="318"/>
            <ac:spMk id="7" creationId="{83B55D6C-FFCF-1C23-D6F5-D03EB2609C16}"/>
          </ac:spMkLst>
        </pc:spChg>
        <pc:spChg chg="add del mod">
          <ac:chgData name="Усыченко Медин" userId="e90cd61c-49b6-402a-986c-59281cd009c4" providerId="ADAL" clId="{A630D3D6-80CC-4579-B4DC-47C28AAB6E28}" dt="2025-01-30T07:41:08.584" v="957" actId="478"/>
          <ac:spMkLst>
            <pc:docMk/>
            <pc:sldMk cId="3935927393" sldId="318"/>
            <ac:spMk id="8" creationId="{F41720C0-C513-440C-9571-E42BF52A7EA4}"/>
          </ac:spMkLst>
        </pc:spChg>
        <pc:spChg chg="add mod">
          <ac:chgData name="Усыченко Медин" userId="e90cd61c-49b6-402a-986c-59281cd009c4" providerId="ADAL" clId="{A630D3D6-80CC-4579-B4DC-47C28AAB6E28}" dt="2025-01-30T07:51:05.656" v="1075" actId="27636"/>
          <ac:spMkLst>
            <pc:docMk/>
            <pc:sldMk cId="3935927393" sldId="318"/>
            <ac:spMk id="9" creationId="{1CD833F2-4D5E-4348-9055-27AA9CAA2B22}"/>
          </ac:spMkLst>
        </pc:spChg>
        <pc:spChg chg="add del">
          <ac:chgData name="Усыченко Медин" userId="e90cd61c-49b6-402a-986c-59281cd009c4" providerId="ADAL" clId="{A630D3D6-80CC-4579-B4DC-47C28AAB6E28}" dt="2025-01-30T07:51:03.895" v="1073"/>
          <ac:spMkLst>
            <pc:docMk/>
            <pc:sldMk cId="3935927393" sldId="318"/>
            <ac:spMk id="10" creationId="{42B0C270-FCB4-4798-B5F9-2D7D86C0C1CD}"/>
          </ac:spMkLst>
        </pc:spChg>
        <pc:spChg chg="add del">
          <ac:chgData name="Усыченко Медин" userId="e90cd61c-49b6-402a-986c-59281cd009c4" providerId="ADAL" clId="{A630D3D6-80CC-4579-B4DC-47C28AAB6E28}" dt="2025-01-30T07:51:08.476" v="1077"/>
          <ac:spMkLst>
            <pc:docMk/>
            <pc:sldMk cId="3935927393" sldId="318"/>
            <ac:spMk id="11" creationId="{68898B87-7E49-420C-BB11-4246ECEB21EA}"/>
          </ac:spMkLst>
        </pc:spChg>
        <pc:spChg chg="add mod">
          <ac:chgData name="Усыченко Медин" userId="e90cd61c-49b6-402a-986c-59281cd009c4" providerId="ADAL" clId="{A630D3D6-80CC-4579-B4DC-47C28AAB6E28}" dt="2025-01-30T07:52:45.246" v="1099" actId="403"/>
          <ac:spMkLst>
            <pc:docMk/>
            <pc:sldMk cId="3935927393" sldId="318"/>
            <ac:spMk id="12" creationId="{7EB434B1-C01C-43EF-97E2-BFD6F9A665F0}"/>
          </ac:spMkLst>
        </pc:spChg>
        <pc:spChg chg="add mod">
          <ac:chgData name="Усыченко Медин" userId="e90cd61c-49b6-402a-986c-59281cd009c4" providerId="ADAL" clId="{A630D3D6-80CC-4579-B4DC-47C28AAB6E28}" dt="2025-01-30T07:52:36.491" v="1097" actId="404"/>
          <ac:spMkLst>
            <pc:docMk/>
            <pc:sldMk cId="3935927393" sldId="318"/>
            <ac:spMk id="13" creationId="{10B0FF24-AF96-4D25-8027-3397F770450C}"/>
          </ac:spMkLst>
        </pc:spChg>
        <pc:picChg chg="mod">
          <ac:chgData name="Усыченко Медин" userId="e90cd61c-49b6-402a-986c-59281cd009c4" providerId="ADAL" clId="{A630D3D6-80CC-4579-B4DC-47C28AAB6E28}" dt="2025-01-30T07:38:24.363" v="943" actId="1076"/>
          <ac:picMkLst>
            <pc:docMk/>
            <pc:sldMk cId="3935927393" sldId="318"/>
            <ac:picMk id="6" creationId="{98A08731-E38A-3888-4B97-08D0FE0CFC1E}"/>
          </ac:picMkLst>
        </pc:picChg>
      </pc:sldChg>
      <pc:sldChg chg="addSp delSp modSp">
        <pc:chgData name="Усыченко Медин" userId="e90cd61c-49b6-402a-986c-59281cd009c4" providerId="ADAL" clId="{A630D3D6-80CC-4579-B4DC-47C28AAB6E28}" dt="2025-01-30T07:16:18.412" v="652" actId="1076"/>
        <pc:sldMkLst>
          <pc:docMk/>
          <pc:sldMk cId="733182063" sldId="320"/>
        </pc:sldMkLst>
        <pc:spChg chg="mod">
          <ac:chgData name="Усыченко Медин" userId="e90cd61c-49b6-402a-986c-59281cd009c4" providerId="ADAL" clId="{A630D3D6-80CC-4579-B4DC-47C28AAB6E28}" dt="2025-01-30T06:58:34.868" v="522" actId="14100"/>
          <ac:spMkLst>
            <pc:docMk/>
            <pc:sldMk cId="733182063" sldId="320"/>
            <ac:spMk id="2" creationId="{FDB0C72D-7F09-F07E-32C1-F12B6F0C1D49}"/>
          </ac:spMkLst>
        </pc:spChg>
        <pc:spChg chg="mod">
          <ac:chgData name="Усыченко Медин" userId="e90cd61c-49b6-402a-986c-59281cd009c4" providerId="ADAL" clId="{A630D3D6-80CC-4579-B4DC-47C28AAB6E28}" dt="2025-01-30T06:58:36.920" v="523" actId="14100"/>
          <ac:spMkLst>
            <pc:docMk/>
            <pc:sldMk cId="733182063" sldId="320"/>
            <ac:spMk id="3" creationId="{7EF7C24C-0936-8673-2542-7C7746869ACD}"/>
          </ac:spMkLst>
        </pc:spChg>
        <pc:spChg chg="del">
          <ac:chgData name="Усыченко Медин" userId="e90cd61c-49b6-402a-986c-59281cd009c4" providerId="ADAL" clId="{A630D3D6-80CC-4579-B4DC-47C28AAB6E28}" dt="2025-01-28T14:44:16.462" v="280" actId="478"/>
          <ac:spMkLst>
            <pc:docMk/>
            <pc:sldMk cId="733182063" sldId="320"/>
            <ac:spMk id="5" creationId="{295146AB-7383-84F4-C524-F6688CC519E9}"/>
          </ac:spMkLst>
        </pc:spChg>
        <pc:spChg chg="del mod">
          <ac:chgData name="Усыченко Медин" userId="e90cd61c-49b6-402a-986c-59281cd009c4" providerId="ADAL" clId="{A630D3D6-80CC-4579-B4DC-47C28AAB6E28}" dt="2025-01-28T14:44:22.902" v="283" actId="478"/>
          <ac:spMkLst>
            <pc:docMk/>
            <pc:sldMk cId="733182063" sldId="320"/>
            <ac:spMk id="7" creationId="{92E38022-C176-732E-A47A-E6E34EE9540E}"/>
          </ac:spMkLst>
        </pc:spChg>
        <pc:spChg chg="add mod">
          <ac:chgData name="Усыченко Медин" userId="e90cd61c-49b6-402a-986c-59281cd009c4" providerId="ADAL" clId="{A630D3D6-80CC-4579-B4DC-47C28AAB6E28}" dt="2025-01-30T07:16:18.412" v="652" actId="1076"/>
          <ac:spMkLst>
            <pc:docMk/>
            <pc:sldMk cId="733182063" sldId="320"/>
            <ac:spMk id="8" creationId="{AFADC3C5-2020-4CEE-9791-F21D7FE488FF}"/>
          </ac:spMkLst>
        </pc:spChg>
      </pc:sldChg>
      <pc:sldChg chg="addSp delSp modSp">
        <pc:chgData name="Усыченко Медин" userId="e90cd61c-49b6-402a-986c-59281cd009c4" providerId="ADAL" clId="{A630D3D6-80CC-4579-B4DC-47C28AAB6E28}" dt="2025-01-30T07:15:21.611" v="651" actId="122"/>
        <pc:sldMkLst>
          <pc:docMk/>
          <pc:sldMk cId="3365610679" sldId="333"/>
        </pc:sldMkLst>
        <pc:spChg chg="mod">
          <ac:chgData name="Усыченко Медин" userId="e90cd61c-49b6-402a-986c-59281cd009c4" providerId="ADAL" clId="{A630D3D6-80CC-4579-B4DC-47C28AAB6E28}" dt="2025-01-30T07:10:01.004" v="590" actId="1076"/>
          <ac:spMkLst>
            <pc:docMk/>
            <pc:sldMk cId="3365610679" sldId="333"/>
            <ac:spMk id="2" creationId="{BA956305-F2E9-8835-A35E-4CEF6345211C}"/>
          </ac:spMkLst>
        </pc:spChg>
        <pc:spChg chg="add del">
          <ac:chgData name="Усыченко Медин" userId="e90cd61c-49b6-402a-986c-59281cd009c4" providerId="ADAL" clId="{A630D3D6-80CC-4579-B4DC-47C28AAB6E28}" dt="2025-01-30T07:09:32.895" v="583"/>
          <ac:spMkLst>
            <pc:docMk/>
            <pc:sldMk cId="3365610679" sldId="333"/>
            <ac:spMk id="3" creationId="{80467192-3EC2-429A-B035-D9745EBA0105}"/>
          </ac:spMkLst>
        </pc:spChg>
        <pc:spChg chg="mod">
          <ac:chgData name="Усыченко Медин" userId="e90cd61c-49b6-402a-986c-59281cd009c4" providerId="ADAL" clId="{A630D3D6-80CC-4579-B4DC-47C28AAB6E28}" dt="2025-01-30T07:14:58.197" v="645" actId="403"/>
          <ac:spMkLst>
            <pc:docMk/>
            <pc:sldMk cId="3365610679" sldId="333"/>
            <ac:spMk id="4" creationId="{D2E7B8C6-D196-A193-D7F2-2A444F8C2D45}"/>
          </ac:spMkLst>
        </pc:spChg>
        <pc:spChg chg="del">
          <ac:chgData name="Усыченко Медин" userId="e90cd61c-49b6-402a-986c-59281cd009c4" providerId="ADAL" clId="{A630D3D6-80CC-4579-B4DC-47C28AAB6E28}" dt="2025-01-30T07:09:46.057" v="587" actId="478"/>
          <ac:spMkLst>
            <pc:docMk/>
            <pc:sldMk cId="3365610679" sldId="333"/>
            <ac:spMk id="5" creationId="{172891DC-B17B-A16A-EE7E-8B7529538B2F}"/>
          </ac:spMkLst>
        </pc:spChg>
        <pc:spChg chg="mod">
          <ac:chgData name="Усыченко Медин" userId="e90cd61c-49b6-402a-986c-59281cd009c4" providerId="ADAL" clId="{A630D3D6-80CC-4579-B4DC-47C28AAB6E28}" dt="2025-01-30T07:14:52.313" v="644" actId="2711"/>
          <ac:spMkLst>
            <pc:docMk/>
            <pc:sldMk cId="3365610679" sldId="333"/>
            <ac:spMk id="7" creationId="{0004F32A-5FE8-1816-9636-AE69EA73AF8A}"/>
          </ac:spMkLst>
        </pc:spChg>
        <pc:spChg chg="add mod">
          <ac:chgData name="Усыченко Медин" userId="e90cd61c-49b6-402a-986c-59281cd009c4" providerId="ADAL" clId="{A630D3D6-80CC-4579-B4DC-47C28AAB6E28}" dt="2025-01-30T07:15:21.611" v="651" actId="122"/>
          <ac:spMkLst>
            <pc:docMk/>
            <pc:sldMk cId="3365610679" sldId="333"/>
            <ac:spMk id="8" creationId="{F09ACED5-099B-4C8E-8DC4-02FBEA526B10}"/>
          </ac:spMkLst>
        </pc:spChg>
        <pc:picChg chg="mod">
          <ac:chgData name="Усыченко Медин" userId="e90cd61c-49b6-402a-986c-59281cd009c4" providerId="ADAL" clId="{A630D3D6-80CC-4579-B4DC-47C28AAB6E28}" dt="2025-01-30T07:03:28.879" v="577" actId="1076"/>
          <ac:picMkLst>
            <pc:docMk/>
            <pc:sldMk cId="3365610679" sldId="333"/>
            <ac:picMk id="6" creationId="{79066FB0-80F0-0A76-B60A-9B784168615B}"/>
          </ac:picMkLst>
        </pc:picChg>
      </pc:sldChg>
      <pc:sldChg chg="modSp">
        <pc:chgData name="Усыченко Медин" userId="e90cd61c-49b6-402a-986c-59281cd009c4" providerId="ADAL" clId="{A630D3D6-80CC-4579-B4DC-47C28AAB6E28}" dt="2025-01-30T07:45:44.515" v="1046" actId="1076"/>
        <pc:sldMkLst>
          <pc:docMk/>
          <pc:sldMk cId="354479899" sldId="336"/>
        </pc:sldMkLst>
        <pc:spChg chg="mod">
          <ac:chgData name="Усыченко Медин" userId="e90cd61c-49b6-402a-986c-59281cd009c4" providerId="ADAL" clId="{A630D3D6-80CC-4579-B4DC-47C28AAB6E28}" dt="2025-01-30T07:45:43.026" v="1045" actId="14100"/>
          <ac:spMkLst>
            <pc:docMk/>
            <pc:sldMk cId="354479899" sldId="336"/>
            <ac:spMk id="2" creationId="{1F6FA6F4-E20D-AC21-72D1-1A2203DA8D01}"/>
          </ac:spMkLst>
        </pc:spChg>
        <pc:picChg chg="mod">
          <ac:chgData name="Усыченко Медин" userId="e90cd61c-49b6-402a-986c-59281cd009c4" providerId="ADAL" clId="{A630D3D6-80CC-4579-B4DC-47C28AAB6E28}" dt="2025-01-30T07:45:44.515" v="1046" actId="1076"/>
          <ac:picMkLst>
            <pc:docMk/>
            <pc:sldMk cId="354479899" sldId="336"/>
            <ac:picMk id="6" creationId="{164979D1-1EB3-3991-C86D-6F34C79FC370}"/>
          </ac:picMkLst>
        </pc:picChg>
      </pc:sldChg>
      <pc:sldChg chg="addSp delSp modSp add del setBg">
        <pc:chgData name="Усыченко Медин" userId="e90cd61c-49b6-402a-986c-59281cd009c4" providerId="ADAL" clId="{A630D3D6-80CC-4579-B4DC-47C28AAB6E28}" dt="2025-01-30T07:02:30.814" v="574" actId="1076"/>
        <pc:sldMkLst>
          <pc:docMk/>
          <pc:sldMk cId="1822682147" sldId="338"/>
        </pc:sldMkLst>
        <pc:spChg chg="mod">
          <ac:chgData name="Усыченко Медин" userId="e90cd61c-49b6-402a-986c-59281cd009c4" providerId="ADAL" clId="{A630D3D6-80CC-4579-B4DC-47C28AAB6E28}" dt="2025-01-30T07:02:30.814" v="574" actId="1076"/>
          <ac:spMkLst>
            <pc:docMk/>
            <pc:sldMk cId="1822682147" sldId="338"/>
            <ac:spMk id="2" creationId="{83587F34-2A4A-D843-8C7D-F3E43A2AC4AA}"/>
          </ac:spMkLst>
        </pc:spChg>
        <pc:spChg chg="mod">
          <ac:chgData name="Усыченко Медин" userId="e90cd61c-49b6-402a-986c-59281cd009c4" providerId="ADAL" clId="{A630D3D6-80CC-4579-B4DC-47C28AAB6E28}" dt="2025-01-28T14:16:09.334" v="18" actId="20577"/>
          <ac:spMkLst>
            <pc:docMk/>
            <pc:sldMk cId="1822682147" sldId="338"/>
            <ac:spMk id="3" creationId="{7CA977CC-CE7B-C8AB-1235-D23BC97A477F}"/>
          </ac:spMkLst>
        </pc:spChg>
        <pc:spChg chg="del">
          <ac:chgData name="Усыченко Медин" userId="e90cd61c-49b6-402a-986c-59281cd009c4" providerId="ADAL" clId="{A630D3D6-80CC-4579-B4DC-47C28AAB6E28}" dt="2025-01-28T14:18:41.464" v="29" actId="478"/>
          <ac:spMkLst>
            <pc:docMk/>
            <pc:sldMk cId="1822682147" sldId="338"/>
            <ac:spMk id="5" creationId="{01EAD9C4-B3D1-5BE9-A6E9-EEA74F36913F}"/>
          </ac:spMkLst>
        </pc:spChg>
        <pc:spChg chg="del mod">
          <ac:chgData name="Усыченко Медин" userId="e90cd61c-49b6-402a-986c-59281cd009c4" providerId="ADAL" clId="{A630D3D6-80CC-4579-B4DC-47C28AAB6E28}" dt="2025-01-28T14:22:37.787" v="119" actId="478"/>
          <ac:spMkLst>
            <pc:docMk/>
            <pc:sldMk cId="1822682147" sldId="338"/>
            <ac:spMk id="7" creationId="{455FF619-A709-5384-CC2D-37F3514416D2}"/>
          </ac:spMkLst>
        </pc:spChg>
        <pc:spChg chg="add mod">
          <ac:chgData name="Усыченко Медин" userId="e90cd61c-49b6-402a-986c-59281cd009c4" providerId="ADAL" clId="{A630D3D6-80CC-4579-B4DC-47C28AAB6E28}" dt="2025-01-28T14:28:01.708" v="208" actId="20577"/>
          <ac:spMkLst>
            <pc:docMk/>
            <pc:sldMk cId="1822682147" sldId="338"/>
            <ac:spMk id="8" creationId="{FC41ACE6-4AF2-415C-AB11-87A7C5099462}"/>
          </ac:spMkLst>
        </pc:spChg>
      </pc:sldChg>
      <pc:sldChg chg="addSp delSp modSp">
        <pc:chgData name="Усыченко Медин" userId="e90cd61c-49b6-402a-986c-59281cd009c4" providerId="ADAL" clId="{A630D3D6-80CC-4579-B4DC-47C28AAB6E28}" dt="2025-01-30T09:27:38.164" v="1392" actId="404"/>
        <pc:sldMkLst>
          <pc:docMk/>
          <pc:sldMk cId="1705414760" sldId="341"/>
        </pc:sldMkLst>
        <pc:spChg chg="mod">
          <ac:chgData name="Усыченко Медин" userId="e90cd61c-49b6-402a-986c-59281cd009c4" providerId="ADAL" clId="{A630D3D6-80CC-4579-B4DC-47C28AAB6E28}" dt="2025-01-30T09:27:38.164" v="1392" actId="404"/>
          <ac:spMkLst>
            <pc:docMk/>
            <pc:sldMk cId="1705414760" sldId="341"/>
            <ac:spMk id="2" creationId="{A479F3FB-3D90-67FC-2B60-788B4593BC5D}"/>
          </ac:spMkLst>
        </pc:spChg>
        <pc:spChg chg="mod">
          <ac:chgData name="Усыченко Медин" userId="e90cd61c-49b6-402a-986c-59281cd009c4" providerId="ADAL" clId="{A630D3D6-80CC-4579-B4DC-47C28AAB6E28}" dt="2025-01-30T09:23:16.361" v="1240" actId="790"/>
          <ac:spMkLst>
            <pc:docMk/>
            <pc:sldMk cId="1705414760" sldId="341"/>
            <ac:spMk id="3" creationId="{3226D6CC-AABE-8730-0D14-FDE7B39694F8}"/>
          </ac:spMkLst>
        </pc:spChg>
        <pc:spChg chg="del">
          <ac:chgData name="Усыченко Медин" userId="e90cd61c-49b6-402a-986c-59281cd009c4" providerId="ADAL" clId="{A630D3D6-80CC-4579-B4DC-47C28AAB6E28}" dt="2025-01-30T07:55:08.735" v="1102" actId="478"/>
          <ac:spMkLst>
            <pc:docMk/>
            <pc:sldMk cId="1705414760" sldId="341"/>
            <ac:spMk id="5" creationId="{C617369A-A584-F160-547A-A70A3CBA3FB5}"/>
          </ac:spMkLst>
        </pc:spChg>
        <pc:spChg chg="del mod">
          <ac:chgData name="Усыченко Медин" userId="e90cd61c-49b6-402a-986c-59281cd009c4" providerId="ADAL" clId="{A630D3D6-80CC-4579-B4DC-47C28AAB6E28}" dt="2025-01-30T09:23:48.728" v="1258" actId="478"/>
          <ac:spMkLst>
            <pc:docMk/>
            <pc:sldMk cId="1705414760" sldId="341"/>
            <ac:spMk id="7" creationId="{4C8804FD-5D20-812A-8B01-D5567361824F}"/>
          </ac:spMkLst>
        </pc:spChg>
        <pc:spChg chg="add mod">
          <ac:chgData name="Усыченко Медин" userId="e90cd61c-49b6-402a-986c-59281cd009c4" providerId="ADAL" clId="{A630D3D6-80CC-4579-B4DC-47C28AAB6E28}" dt="2025-01-30T09:27:17.304" v="1382" actId="20577"/>
          <ac:spMkLst>
            <pc:docMk/>
            <pc:sldMk cId="1705414760" sldId="341"/>
            <ac:spMk id="8" creationId="{EE8359A0-EAA6-4B5F-BC0B-FFE9D242AAEB}"/>
          </ac:spMkLst>
        </pc:spChg>
      </pc:sldChg>
      <pc:sldChg chg="modSp">
        <pc:chgData name="Усыченко Медин" userId="e90cd61c-49b6-402a-986c-59281cd009c4" providerId="ADAL" clId="{A630D3D6-80CC-4579-B4DC-47C28AAB6E28}" dt="2025-01-30T09:33:34.126" v="1446" actId="20577"/>
        <pc:sldMkLst>
          <pc:docMk/>
          <pc:sldMk cId="1385754390" sldId="342"/>
        </pc:sldMkLst>
        <pc:spChg chg="mod">
          <ac:chgData name="Усыченко Медин" userId="e90cd61c-49b6-402a-986c-59281cd009c4" providerId="ADAL" clId="{A630D3D6-80CC-4579-B4DC-47C28AAB6E28}" dt="2025-01-30T09:28:12.830" v="1396" actId="404"/>
          <ac:spMkLst>
            <pc:docMk/>
            <pc:sldMk cId="1385754390" sldId="342"/>
            <ac:spMk id="2" creationId="{C3959AF4-96D8-9DC1-938A-326DA9AE1345}"/>
          </ac:spMkLst>
        </pc:spChg>
        <pc:spChg chg="mod">
          <ac:chgData name="Усыченко Медин" userId="e90cd61c-49b6-402a-986c-59281cd009c4" providerId="ADAL" clId="{A630D3D6-80CC-4579-B4DC-47C28AAB6E28}" dt="2025-01-30T09:29:05.312" v="1402" actId="14100"/>
          <ac:spMkLst>
            <pc:docMk/>
            <pc:sldMk cId="1385754390" sldId="342"/>
            <ac:spMk id="4" creationId="{07A27DB0-51FA-B81B-907F-8E0DA5DDC1A0}"/>
          </ac:spMkLst>
        </pc:spChg>
        <pc:spChg chg="mod">
          <ac:chgData name="Усыченко Медин" userId="e90cd61c-49b6-402a-986c-59281cd009c4" providerId="ADAL" clId="{A630D3D6-80CC-4579-B4DC-47C28AAB6E28}" dt="2025-01-30T09:33:34.126" v="1446" actId="20577"/>
          <ac:spMkLst>
            <pc:docMk/>
            <pc:sldMk cId="1385754390" sldId="342"/>
            <ac:spMk id="5" creationId="{B639B0E1-273C-ECA5-EF13-051F95BBE351}"/>
          </ac:spMkLst>
        </pc:spChg>
        <pc:spChg chg="mod">
          <ac:chgData name="Усыченко Медин" userId="e90cd61c-49b6-402a-986c-59281cd009c4" providerId="ADAL" clId="{A630D3D6-80CC-4579-B4DC-47C28AAB6E28}" dt="2025-01-30T09:29:20.797" v="1406" actId="20577"/>
          <ac:spMkLst>
            <pc:docMk/>
            <pc:sldMk cId="1385754390" sldId="342"/>
            <ac:spMk id="7" creationId="{22C6DA7D-9015-CEE4-0592-82CB7414CBAF}"/>
          </ac:spMkLst>
        </pc:spChg>
      </pc:sldChg>
      <pc:sldChg chg="addSp delSp modSp">
        <pc:chgData name="Усыченко Медин" userId="e90cd61c-49b6-402a-986c-59281cd009c4" providerId="ADAL" clId="{A630D3D6-80CC-4579-B4DC-47C28AAB6E28}" dt="2025-01-30T09:36:42.929" v="1497" actId="6549"/>
        <pc:sldMkLst>
          <pc:docMk/>
          <pc:sldMk cId="3419244074" sldId="343"/>
        </pc:sldMkLst>
        <pc:spChg chg="mod">
          <ac:chgData name="Усыченко Медин" userId="e90cd61c-49b6-402a-986c-59281cd009c4" providerId="ADAL" clId="{A630D3D6-80CC-4579-B4DC-47C28AAB6E28}" dt="2025-01-30T06:42:24.385" v="512" actId="27636"/>
          <ac:spMkLst>
            <pc:docMk/>
            <pc:sldMk cId="3419244074" sldId="343"/>
            <ac:spMk id="2" creationId="{37284A33-C0C7-521F-8968-CF9DC3092ED4}"/>
          </ac:spMkLst>
        </pc:spChg>
        <pc:spChg chg="mod">
          <ac:chgData name="Усыченко Медин" userId="e90cd61c-49b6-402a-986c-59281cd009c4" providerId="ADAL" clId="{A630D3D6-80CC-4579-B4DC-47C28AAB6E28}" dt="2025-01-30T09:35:12.950" v="1476" actId="790"/>
          <ac:spMkLst>
            <pc:docMk/>
            <pc:sldMk cId="3419244074" sldId="343"/>
            <ac:spMk id="3" creationId="{7D28BF5E-6AE0-97DD-31C0-6B5515EAE9AB}"/>
          </ac:spMkLst>
        </pc:spChg>
        <pc:spChg chg="del mod">
          <ac:chgData name="Усыченко Медин" userId="e90cd61c-49b6-402a-986c-59281cd009c4" providerId="ADAL" clId="{A630D3D6-80CC-4579-B4DC-47C28AAB6E28}" dt="2025-01-30T09:36:33.615" v="1489" actId="478"/>
          <ac:spMkLst>
            <pc:docMk/>
            <pc:sldMk cId="3419244074" sldId="343"/>
            <ac:spMk id="5" creationId="{686EA5D6-9363-C3C7-C372-9A04AC3A79D1}"/>
          </ac:spMkLst>
        </pc:spChg>
        <pc:spChg chg="del">
          <ac:chgData name="Усыченко Медин" userId="e90cd61c-49b6-402a-986c-59281cd009c4" providerId="ADAL" clId="{A630D3D6-80CC-4579-B4DC-47C28AAB6E28}" dt="2025-01-30T09:35:43.595" v="1477" actId="478"/>
          <ac:spMkLst>
            <pc:docMk/>
            <pc:sldMk cId="3419244074" sldId="343"/>
            <ac:spMk id="7" creationId="{AF525B52-9BC2-A4E2-CACC-7BB8760FDB46}"/>
          </ac:spMkLst>
        </pc:spChg>
        <pc:spChg chg="add mod">
          <ac:chgData name="Усыченко Медин" userId="e90cd61c-49b6-402a-986c-59281cd009c4" providerId="ADAL" clId="{A630D3D6-80CC-4579-B4DC-47C28AAB6E28}" dt="2025-01-30T09:35:52.744" v="1481" actId="1076"/>
          <ac:spMkLst>
            <pc:docMk/>
            <pc:sldMk cId="3419244074" sldId="343"/>
            <ac:spMk id="8" creationId="{A0B73878-D8CA-4B5D-9618-FB4ACF70F5DA}"/>
          </ac:spMkLst>
        </pc:spChg>
        <pc:spChg chg="add mod">
          <ac:chgData name="Усыченко Медин" userId="e90cd61c-49b6-402a-986c-59281cd009c4" providerId="ADAL" clId="{A630D3D6-80CC-4579-B4DC-47C28AAB6E28}" dt="2025-01-30T09:36:42.929" v="1497" actId="6549"/>
          <ac:spMkLst>
            <pc:docMk/>
            <pc:sldMk cId="3419244074" sldId="343"/>
            <ac:spMk id="9" creationId="{B2A0668B-33D9-4BB9-8FD5-7F8B40BD5913}"/>
          </ac:spMkLst>
        </pc:spChg>
      </pc:sldChg>
      <pc:sldChg chg="modSp">
        <pc:chgData name="Усыченко Медин" userId="e90cd61c-49b6-402a-986c-59281cd009c4" providerId="ADAL" clId="{A630D3D6-80CC-4579-B4DC-47C28AAB6E28}" dt="2025-01-30T07:02:08.735" v="569"/>
        <pc:sldMkLst>
          <pc:docMk/>
          <pc:sldMk cId="522894873" sldId="344"/>
        </pc:sldMkLst>
        <pc:spChg chg="mod">
          <ac:chgData name="Усыченко Медин" userId="e90cd61c-49b6-402a-986c-59281cd009c4" providerId="ADAL" clId="{A630D3D6-80CC-4579-B4DC-47C28AAB6E28}" dt="2025-01-28T14:18:34.058" v="28" actId="404"/>
          <ac:spMkLst>
            <pc:docMk/>
            <pc:sldMk cId="522894873" sldId="344"/>
            <ac:spMk id="2" creationId="{0186E06C-BA45-0C5D-DC96-492716FE9B5E}"/>
          </ac:spMkLst>
        </pc:spChg>
        <pc:spChg chg="mod">
          <ac:chgData name="Усыченко Медин" userId="e90cd61c-49b6-402a-986c-59281cd009c4" providerId="ADAL" clId="{A630D3D6-80CC-4579-B4DC-47C28AAB6E28}" dt="2025-01-30T07:02:08.735" v="569"/>
          <ac:spMkLst>
            <pc:docMk/>
            <pc:sldMk cId="522894873" sldId="344"/>
            <ac:spMk id="9" creationId="{C77E49DE-8FFE-52D6-63BF-AF74F389C614}"/>
          </ac:spMkLst>
        </pc:spChg>
      </pc:sldChg>
      <pc:sldChg chg="addSp modSp add">
        <pc:chgData name="Усыченко Медин" userId="e90cd61c-49b6-402a-986c-59281cd009c4" providerId="ADAL" clId="{A630D3D6-80CC-4579-B4DC-47C28AAB6E28}" dt="2025-01-30T07:02:08.735" v="569"/>
        <pc:sldMkLst>
          <pc:docMk/>
          <pc:sldMk cId="2533032360" sldId="347"/>
        </pc:sldMkLst>
        <pc:spChg chg="mod">
          <ac:chgData name="Усыченко Медин" userId="e90cd61c-49b6-402a-986c-59281cd009c4" providerId="ADAL" clId="{A630D3D6-80CC-4579-B4DC-47C28AAB6E28}" dt="2025-01-30T07:01:24.590" v="568" actId="1076"/>
          <ac:spMkLst>
            <pc:docMk/>
            <pc:sldMk cId="2533032360" sldId="347"/>
            <ac:spMk id="2" creationId="{6E7E5A79-3AC2-4BF6-B9D4-82B2E8FF2F79}"/>
          </ac:spMkLst>
        </pc:spChg>
        <pc:spChg chg="mod">
          <ac:chgData name="Усыченко Медин" userId="e90cd61c-49b6-402a-986c-59281cd009c4" providerId="ADAL" clId="{A630D3D6-80CC-4579-B4DC-47C28AAB6E28}" dt="2025-01-30T07:02:08.735" v="569"/>
          <ac:spMkLst>
            <pc:docMk/>
            <pc:sldMk cId="2533032360" sldId="347"/>
            <ac:spMk id="3" creationId="{632A4F19-87B1-4253-ABE4-B264366419B5}"/>
          </ac:spMkLst>
        </pc:spChg>
        <pc:picChg chg="add mod">
          <ac:chgData name="Усыченко Медин" userId="e90cd61c-49b6-402a-986c-59281cd009c4" providerId="ADAL" clId="{A630D3D6-80CC-4579-B4DC-47C28AAB6E28}" dt="2025-01-30T07:01:24.058" v="567" actId="1076"/>
          <ac:picMkLst>
            <pc:docMk/>
            <pc:sldMk cId="2533032360" sldId="347"/>
            <ac:picMk id="4" creationId="{B9B3B3E6-AE7E-408B-B3D6-567BFECB8041}"/>
          </ac:picMkLst>
        </pc:picChg>
      </pc:sldChg>
      <pc:sldChg chg="addSp delSp modSp add">
        <pc:chgData name="Усыченко Медин" userId="e90cd61c-49b6-402a-986c-59281cd009c4" providerId="ADAL" clId="{A630D3D6-80CC-4579-B4DC-47C28AAB6E28}" dt="2025-01-30T07:15:09.170" v="646"/>
        <pc:sldMkLst>
          <pc:docMk/>
          <pc:sldMk cId="4278492090" sldId="348"/>
        </pc:sldMkLst>
        <pc:spChg chg="del">
          <ac:chgData name="Усыченко Медин" userId="e90cd61c-49b6-402a-986c-59281cd009c4" providerId="ADAL" clId="{A630D3D6-80CC-4579-B4DC-47C28AAB6E28}" dt="2025-01-30T07:11:17.549" v="596" actId="478"/>
          <ac:spMkLst>
            <pc:docMk/>
            <pc:sldMk cId="4278492090" sldId="348"/>
            <ac:spMk id="2" creationId="{6F063B77-67D1-4574-9139-F3B09D642914}"/>
          </ac:spMkLst>
        </pc:spChg>
        <pc:spChg chg="mod">
          <ac:chgData name="Усыченко Медин" userId="e90cd61c-49b6-402a-986c-59281cd009c4" providerId="ADAL" clId="{A630D3D6-80CC-4579-B4DC-47C28AAB6E28}" dt="2025-01-30T07:15:09.170" v="646"/>
          <ac:spMkLst>
            <pc:docMk/>
            <pc:sldMk cId="4278492090" sldId="348"/>
            <ac:spMk id="3" creationId="{52A03EB7-9124-400D-BF0F-5833A29874AB}"/>
          </ac:spMkLst>
        </pc:spChg>
        <pc:spChg chg="add mod">
          <ac:chgData name="Усыченко Медин" userId="e90cd61c-49b6-402a-986c-59281cd009c4" providerId="ADAL" clId="{A630D3D6-80CC-4579-B4DC-47C28AAB6E28}" dt="2025-01-30T07:12:55.818" v="639" actId="404"/>
          <ac:spMkLst>
            <pc:docMk/>
            <pc:sldMk cId="4278492090" sldId="348"/>
            <ac:spMk id="4" creationId="{A77036FB-50C1-455F-8990-849B63441223}"/>
          </ac:spMkLst>
        </pc:spChg>
        <pc:picChg chg="add mod">
          <ac:chgData name="Усыченко Медин" userId="e90cd61c-49b6-402a-986c-59281cd009c4" providerId="ADAL" clId="{A630D3D6-80CC-4579-B4DC-47C28AAB6E28}" dt="2025-01-30T07:13:03.217" v="641" actId="1076"/>
          <ac:picMkLst>
            <pc:docMk/>
            <pc:sldMk cId="4278492090" sldId="348"/>
            <ac:picMk id="5" creationId="{52983F9D-9C42-4031-A8D0-1D9EEF21FD87}"/>
          </ac:picMkLst>
        </pc:picChg>
      </pc:sldChg>
      <pc:sldChg chg="delSp modSp add">
        <pc:chgData name="Усыченко Медин" userId="e90cd61c-49b6-402a-986c-59281cd009c4" providerId="ADAL" clId="{A630D3D6-80CC-4579-B4DC-47C28AAB6E28}" dt="2025-01-30T07:25:33.412" v="748" actId="14100"/>
        <pc:sldMkLst>
          <pc:docMk/>
          <pc:sldMk cId="2386207494" sldId="349"/>
        </pc:sldMkLst>
        <pc:spChg chg="mod">
          <ac:chgData name="Усыченко Медин" userId="e90cd61c-49b6-402a-986c-59281cd009c4" providerId="ADAL" clId="{A630D3D6-80CC-4579-B4DC-47C28AAB6E28}" dt="2025-01-30T07:25:33.412" v="748" actId="14100"/>
          <ac:spMkLst>
            <pc:docMk/>
            <pc:sldMk cId="2386207494" sldId="349"/>
            <ac:spMk id="3" creationId="{C5E0F69A-697E-47AC-17A3-D2CE5960BB64}"/>
          </ac:spMkLst>
        </pc:spChg>
        <pc:spChg chg="del">
          <ac:chgData name="Усыченко Медин" userId="e90cd61c-49b6-402a-986c-59281cd009c4" providerId="ADAL" clId="{A630D3D6-80CC-4579-B4DC-47C28AAB6E28}" dt="2025-01-30T07:24:12.469" v="718" actId="478"/>
          <ac:spMkLst>
            <pc:docMk/>
            <pc:sldMk cId="2386207494" sldId="349"/>
            <ac:spMk id="8" creationId="{E50257F2-3390-4905-82B7-9107186459B2}"/>
          </ac:spMkLst>
        </pc:spChg>
      </pc:sldChg>
      <pc:sldChg chg="modSp add">
        <pc:chgData name="Усыченко Медин" userId="e90cd61c-49b6-402a-986c-59281cd009c4" providerId="ADAL" clId="{A630D3D6-80CC-4579-B4DC-47C28AAB6E28}" dt="2025-01-30T07:29:31.103" v="783" actId="20577"/>
        <pc:sldMkLst>
          <pc:docMk/>
          <pc:sldMk cId="105415610" sldId="350"/>
        </pc:sldMkLst>
        <pc:spChg chg="mod">
          <ac:chgData name="Усыченко Медин" userId="e90cd61c-49b6-402a-986c-59281cd009c4" providerId="ADAL" clId="{A630D3D6-80CC-4579-B4DC-47C28AAB6E28}" dt="2025-01-30T07:28:28.821" v="756" actId="27636"/>
          <ac:spMkLst>
            <pc:docMk/>
            <pc:sldMk cId="105415610" sldId="350"/>
            <ac:spMk id="2" creationId="{CDD97A7D-3902-5A85-8506-D4FE7C1DA3B7}"/>
          </ac:spMkLst>
        </pc:spChg>
        <pc:spChg chg="mod">
          <ac:chgData name="Усыченко Медин" userId="e90cd61c-49b6-402a-986c-59281cd009c4" providerId="ADAL" clId="{A630D3D6-80CC-4579-B4DC-47C28AAB6E28}" dt="2025-01-30T07:28:53.443" v="775" actId="790"/>
          <ac:spMkLst>
            <pc:docMk/>
            <pc:sldMk cId="105415610" sldId="350"/>
            <ac:spMk id="3" creationId="{A0F9AE65-58C6-BA99-9424-D068DF5A91D8}"/>
          </ac:spMkLst>
        </pc:spChg>
        <pc:spChg chg="mod">
          <ac:chgData name="Усыченко Медин" userId="e90cd61c-49b6-402a-986c-59281cd009c4" providerId="ADAL" clId="{A630D3D6-80CC-4579-B4DC-47C28AAB6E28}" dt="2025-01-30T07:29:31.103" v="783" actId="20577"/>
          <ac:spMkLst>
            <pc:docMk/>
            <pc:sldMk cId="105415610" sldId="350"/>
            <ac:spMk id="5" creationId="{C97EF998-006A-E150-7169-0B6C8080A3D6}"/>
          </ac:spMkLst>
        </pc:spChg>
      </pc:sldChg>
      <pc:sldChg chg="delSp modSp add">
        <pc:chgData name="Усыченко Медин" userId="e90cd61c-49b6-402a-986c-59281cd009c4" providerId="ADAL" clId="{A630D3D6-80CC-4579-B4DC-47C28AAB6E28}" dt="2025-01-30T07:38:04.523" v="938" actId="27636"/>
        <pc:sldMkLst>
          <pc:docMk/>
          <pc:sldMk cId="765472258" sldId="351"/>
        </pc:sldMkLst>
        <pc:spChg chg="mod">
          <ac:chgData name="Усыченко Медин" userId="e90cd61c-49b6-402a-986c-59281cd009c4" providerId="ADAL" clId="{A630D3D6-80CC-4579-B4DC-47C28AAB6E28}" dt="2025-01-30T07:38:04.523" v="938" actId="27636"/>
          <ac:spMkLst>
            <pc:docMk/>
            <pc:sldMk cId="765472258" sldId="351"/>
            <ac:spMk id="3" creationId="{FA832E4E-5870-4258-44DB-869A33DBE297}"/>
          </ac:spMkLst>
        </pc:spChg>
        <pc:spChg chg="del">
          <ac:chgData name="Усыченко Медин" userId="e90cd61c-49b6-402a-986c-59281cd009c4" providerId="ADAL" clId="{A630D3D6-80CC-4579-B4DC-47C28AAB6E28}" dt="2025-01-30T07:36:37.455" v="880" actId="478"/>
          <ac:spMkLst>
            <pc:docMk/>
            <pc:sldMk cId="765472258" sldId="351"/>
            <ac:spMk id="8" creationId="{BE695F6C-7810-4747-8CFF-495227DA00C6}"/>
          </ac:spMkLst>
        </pc:spChg>
      </pc:sldChg>
      <pc:sldChg chg="addSp delSp modSp add">
        <pc:chgData name="Усыченко Медин" userId="e90cd61c-49b6-402a-986c-59281cd009c4" providerId="ADAL" clId="{A630D3D6-80CC-4579-B4DC-47C28AAB6E28}" dt="2025-01-30T07:50:13.464" v="1071" actId="1076"/>
        <pc:sldMkLst>
          <pc:docMk/>
          <pc:sldMk cId="3472331356" sldId="352"/>
        </pc:sldMkLst>
        <pc:spChg chg="mod">
          <ac:chgData name="Усыченко Медин" userId="e90cd61c-49b6-402a-986c-59281cd009c4" providerId="ADAL" clId="{A630D3D6-80CC-4579-B4DC-47C28AAB6E28}" dt="2025-01-30T07:45:53.122" v="1047"/>
          <ac:spMkLst>
            <pc:docMk/>
            <pc:sldMk cId="3472331356" sldId="352"/>
            <ac:spMk id="2" creationId="{83587F34-2A4A-D843-8C7D-F3E43A2AC4AA}"/>
          </ac:spMkLst>
        </pc:spChg>
        <pc:spChg chg="mod">
          <ac:chgData name="Усыченко Медин" userId="e90cd61c-49b6-402a-986c-59281cd009c4" providerId="ADAL" clId="{A630D3D6-80CC-4579-B4DC-47C28AAB6E28}" dt="2025-01-30T07:49:13.494" v="1068" actId="1076"/>
          <ac:spMkLst>
            <pc:docMk/>
            <pc:sldMk cId="3472331356" sldId="352"/>
            <ac:spMk id="3" creationId="{7CA977CC-CE7B-C8AB-1235-D23BC97A477F}"/>
          </ac:spMkLst>
        </pc:spChg>
        <pc:spChg chg="add mod">
          <ac:chgData name="Усыченко Медин" userId="e90cd61c-49b6-402a-986c-59281cd009c4" providerId="ADAL" clId="{A630D3D6-80CC-4579-B4DC-47C28AAB6E28}" dt="2025-01-30T07:50:13.464" v="1071" actId="1076"/>
          <ac:spMkLst>
            <pc:docMk/>
            <pc:sldMk cId="3472331356" sldId="352"/>
            <ac:spMk id="7" creationId="{3407B478-4DBA-4166-8F78-920E4143E52B}"/>
          </ac:spMkLst>
        </pc:spChg>
        <pc:spChg chg="del mod">
          <ac:chgData name="Усыченко Медин" userId="e90cd61c-49b6-402a-986c-59281cd009c4" providerId="ADAL" clId="{A630D3D6-80CC-4579-B4DC-47C28AAB6E28}" dt="2025-01-30T07:50:08.991" v="1069" actId="478"/>
          <ac:spMkLst>
            <pc:docMk/>
            <pc:sldMk cId="3472331356" sldId="352"/>
            <ac:spMk id="8" creationId="{FC41ACE6-4AF2-415C-AB11-87A7C5099462}"/>
          </ac:spMkLst>
        </pc:spChg>
      </pc:sldChg>
      <pc:sldChg chg="addSp delSp modSp add">
        <pc:chgData name="Усыченко Медин" userId="e90cd61c-49b6-402a-986c-59281cd009c4" providerId="ADAL" clId="{A630D3D6-80CC-4579-B4DC-47C28AAB6E28}" dt="2025-01-30T09:34:48.577" v="1473" actId="255"/>
        <pc:sldMkLst>
          <pc:docMk/>
          <pc:sldMk cId="70066856" sldId="353"/>
        </pc:sldMkLst>
        <pc:spChg chg="del">
          <ac:chgData name="Усыченко Медин" userId="e90cd61c-49b6-402a-986c-59281cd009c4" providerId="ADAL" clId="{A630D3D6-80CC-4579-B4DC-47C28AAB6E28}" dt="2025-01-30T09:32:53.165" v="1433" actId="478"/>
          <ac:spMkLst>
            <pc:docMk/>
            <pc:sldMk cId="70066856" sldId="353"/>
            <ac:spMk id="2" creationId="{5E618AFE-5D72-4056-9B1B-5E626759CA0B}"/>
          </ac:spMkLst>
        </pc:spChg>
        <pc:spChg chg="add del">
          <ac:chgData name="Усыченко Медин" userId="e90cd61c-49b6-402a-986c-59281cd009c4" providerId="ADAL" clId="{A630D3D6-80CC-4579-B4DC-47C28AAB6E28}" dt="2025-01-30T09:32:01.979" v="1414"/>
          <ac:spMkLst>
            <pc:docMk/>
            <pc:sldMk cId="70066856" sldId="353"/>
            <ac:spMk id="3" creationId="{616359A5-F454-4860-8858-B616E5C2EF3B}"/>
          </ac:spMkLst>
        </pc:spChg>
        <pc:spChg chg="add del">
          <ac:chgData name="Усыченко Медин" userId="e90cd61c-49b6-402a-986c-59281cd009c4" providerId="ADAL" clId="{A630D3D6-80CC-4579-B4DC-47C28AAB6E28}" dt="2025-01-30T09:31:50.279" v="1409"/>
          <ac:spMkLst>
            <pc:docMk/>
            <pc:sldMk cId="70066856" sldId="353"/>
            <ac:spMk id="4" creationId="{D2A3BB59-9D30-4AD1-8718-FA568534773B}"/>
          </ac:spMkLst>
        </pc:spChg>
        <pc:spChg chg="add del">
          <ac:chgData name="Усыченко Медин" userId="e90cd61c-49b6-402a-986c-59281cd009c4" providerId="ADAL" clId="{A630D3D6-80CC-4579-B4DC-47C28AAB6E28}" dt="2025-01-30T09:31:57.193" v="1412"/>
          <ac:spMkLst>
            <pc:docMk/>
            <pc:sldMk cId="70066856" sldId="353"/>
            <ac:spMk id="5" creationId="{73085FDA-70F9-46ED-B32C-4C15E64D4D35}"/>
          </ac:spMkLst>
        </pc:spChg>
        <pc:spChg chg="add del mod">
          <ac:chgData name="Усыченко Медин" userId="e90cd61c-49b6-402a-986c-59281cd009c4" providerId="ADAL" clId="{A630D3D6-80CC-4579-B4DC-47C28AAB6E28}" dt="2025-01-30T09:34:48.577" v="1473" actId="255"/>
          <ac:spMkLst>
            <pc:docMk/>
            <pc:sldMk cId="70066856" sldId="353"/>
            <ac:spMk id="6" creationId="{5F352251-43EA-48C0-9060-9A89B7821873}"/>
          </ac:spMkLst>
        </pc:spChg>
        <pc:spChg chg="add del mod">
          <ac:chgData name="Усыченко Медин" userId="e90cd61c-49b6-402a-986c-59281cd009c4" providerId="ADAL" clId="{A630D3D6-80CC-4579-B4DC-47C28AAB6E28}" dt="2025-01-30T09:32:48.604" v="1431" actId="478"/>
          <ac:spMkLst>
            <pc:docMk/>
            <pc:sldMk cId="70066856" sldId="353"/>
            <ac:spMk id="8" creationId="{FEEE7AAE-16A0-4AB2-A3C7-D202D245FEBD}"/>
          </ac:spMkLst>
        </pc:spChg>
        <pc:spChg chg="add">
          <ac:chgData name="Усыченко Медин" userId="e90cd61c-49b6-402a-986c-59281cd009c4" providerId="ADAL" clId="{A630D3D6-80CC-4579-B4DC-47C28AAB6E28}" dt="2025-01-30T09:33:44.408" v="1447"/>
          <ac:spMkLst>
            <pc:docMk/>
            <pc:sldMk cId="70066856" sldId="353"/>
            <ac:spMk id="9" creationId="{338BE553-084F-4C8C-AC9C-CCE68A815BA5}"/>
          </ac:spMkLst>
        </pc:spChg>
        <pc:picChg chg="add">
          <ac:chgData name="Усыченко Медин" userId="e90cd61c-49b6-402a-986c-59281cd009c4" providerId="ADAL" clId="{A630D3D6-80CC-4579-B4DC-47C28AAB6E28}" dt="2025-01-30T09:33:49.702" v="1448"/>
          <ac:picMkLst>
            <pc:docMk/>
            <pc:sldMk cId="70066856" sldId="353"/>
            <ac:picMk id="10" creationId="{512E5F24-EA3E-46B6-8821-998904780F3E}"/>
          </ac:picMkLst>
        </pc:picChg>
      </pc:sldChg>
    </pc:docChg>
  </pc:docChgLst>
  <pc:docChgLst>
    <pc:chgData name="Усыченко Медин" userId="e90cd61c-49b6-402a-986c-59281cd009c4" providerId="ADAL" clId="{01641A0C-6DAC-499D-ABA6-6208E8D00A4C}"/>
    <pc:docChg chg="custSel addSld modSld">
      <pc:chgData name="Усыченко Медин" userId="e90cd61c-49b6-402a-986c-59281cd009c4" providerId="ADAL" clId="{01641A0C-6DAC-499D-ABA6-6208E8D00A4C}" dt="2025-02-07T07:16:16.201" v="220" actId="20577"/>
      <pc:docMkLst>
        <pc:docMk/>
      </pc:docMkLst>
      <pc:sldChg chg="modSp">
        <pc:chgData name="Усыченко Медин" userId="e90cd61c-49b6-402a-986c-59281cd009c4" providerId="ADAL" clId="{01641A0C-6DAC-499D-ABA6-6208E8D00A4C}" dt="2025-02-07T07:16:16.201" v="220" actId="20577"/>
        <pc:sldMkLst>
          <pc:docMk/>
          <pc:sldMk cId="3017676829" sldId="305"/>
        </pc:sldMkLst>
        <pc:spChg chg="mod">
          <ac:chgData name="Усыченко Медин" userId="e90cd61c-49b6-402a-986c-59281cd009c4" providerId="ADAL" clId="{01641A0C-6DAC-499D-ABA6-6208E8D00A4C}" dt="2025-02-07T07:16:16.201" v="220" actId="20577"/>
          <ac:spMkLst>
            <pc:docMk/>
            <pc:sldMk cId="3017676829" sldId="305"/>
            <ac:spMk id="6" creationId="{58D13212-0043-4E2F-A29D-36698AB8E621}"/>
          </ac:spMkLst>
        </pc:spChg>
      </pc:sldChg>
      <pc:sldChg chg="delSp modSp">
        <pc:chgData name="Усыченко Медин" userId="e90cd61c-49b6-402a-986c-59281cd009c4" providerId="ADAL" clId="{01641A0C-6DAC-499D-ABA6-6208E8D00A4C}" dt="2025-02-07T07:06:22.090" v="12" actId="403"/>
        <pc:sldMkLst>
          <pc:docMk/>
          <pc:sldMk cId="427837770" sldId="314"/>
        </pc:sldMkLst>
        <pc:spChg chg="mod">
          <ac:chgData name="Усыченко Медин" userId="e90cd61c-49b6-402a-986c-59281cd009c4" providerId="ADAL" clId="{01641A0C-6DAC-499D-ABA6-6208E8D00A4C}" dt="2025-02-07T07:06:06.663" v="7" actId="122"/>
          <ac:spMkLst>
            <pc:docMk/>
            <pc:sldMk cId="427837770" sldId="314"/>
            <ac:spMk id="3" creationId="{FA832E4E-5870-4258-44DB-869A33DBE297}"/>
          </ac:spMkLst>
        </pc:spChg>
        <pc:spChg chg="del">
          <ac:chgData name="Усыченко Медин" userId="e90cd61c-49b6-402a-986c-59281cd009c4" providerId="ADAL" clId="{01641A0C-6DAC-499D-ABA6-6208E8D00A4C}" dt="2025-02-07T07:05:57.810" v="4" actId="478"/>
          <ac:spMkLst>
            <pc:docMk/>
            <pc:sldMk cId="427837770" sldId="314"/>
            <ac:spMk id="8" creationId="{BE695F6C-7810-4747-8CFF-495227DA00C6}"/>
          </ac:spMkLst>
        </pc:spChg>
        <pc:spChg chg="mod">
          <ac:chgData name="Усыченко Медин" userId="e90cd61c-49b6-402a-986c-59281cd009c4" providerId="ADAL" clId="{01641A0C-6DAC-499D-ABA6-6208E8D00A4C}" dt="2025-02-07T07:06:22.090" v="12" actId="403"/>
          <ac:spMkLst>
            <pc:docMk/>
            <pc:sldMk cId="427837770" sldId="314"/>
            <ac:spMk id="9" creationId="{C126AC83-DA45-495F-A87C-D43DB16F6BDF}"/>
          </ac:spMkLst>
        </pc:spChg>
      </pc:sldChg>
      <pc:sldChg chg="delSp">
        <pc:chgData name="Усыченко Медин" userId="e90cd61c-49b6-402a-986c-59281cd009c4" providerId="ADAL" clId="{01641A0C-6DAC-499D-ABA6-6208E8D00A4C}" dt="2025-02-07T07:07:17.112" v="18" actId="478"/>
        <pc:sldMkLst>
          <pc:docMk/>
          <pc:sldMk cId="1590229390" sldId="316"/>
        </pc:sldMkLst>
        <pc:spChg chg="del">
          <ac:chgData name="Усыченко Медин" userId="e90cd61c-49b6-402a-986c-59281cd009c4" providerId="ADAL" clId="{01641A0C-6DAC-499D-ABA6-6208E8D00A4C}" dt="2025-02-07T07:07:17.112" v="18" actId="478"/>
          <ac:spMkLst>
            <pc:docMk/>
            <pc:sldMk cId="1590229390" sldId="316"/>
            <ac:spMk id="8" creationId="{E50257F2-3390-4905-82B7-9107186459B2}"/>
          </ac:spMkLst>
        </pc:spChg>
      </pc:sldChg>
      <pc:sldChg chg="addSp delSp modSp">
        <pc:chgData name="Усыченко Медин" userId="e90cd61c-49b6-402a-986c-59281cd009c4" providerId="ADAL" clId="{01641A0C-6DAC-499D-ABA6-6208E8D00A4C}" dt="2025-02-07T07:11:46.018" v="40"/>
        <pc:sldMkLst>
          <pc:docMk/>
          <pc:sldMk cId="733182063" sldId="320"/>
        </pc:sldMkLst>
        <pc:spChg chg="mod">
          <ac:chgData name="Усыченко Медин" userId="e90cd61c-49b6-402a-986c-59281cd009c4" providerId="ADAL" clId="{01641A0C-6DAC-499D-ABA6-6208E8D00A4C}" dt="2025-02-07T07:08:23.179" v="27" actId="27636"/>
          <ac:spMkLst>
            <pc:docMk/>
            <pc:sldMk cId="733182063" sldId="320"/>
            <ac:spMk id="3" creationId="{7EF7C24C-0936-8673-2542-7C7746869ACD}"/>
          </ac:spMkLst>
        </pc:spChg>
        <pc:spChg chg="add mod">
          <ac:chgData name="Усыченко Медин" userId="e90cd61c-49b6-402a-986c-59281cd009c4" providerId="ADAL" clId="{01641A0C-6DAC-499D-ABA6-6208E8D00A4C}" dt="2025-02-07T07:11:46.018" v="40"/>
          <ac:spMkLst>
            <pc:docMk/>
            <pc:sldMk cId="733182063" sldId="320"/>
            <ac:spMk id="7" creationId="{51735273-19E8-410D-8994-C1C4A851E8EE}"/>
          </ac:spMkLst>
        </pc:spChg>
        <pc:spChg chg="del">
          <ac:chgData name="Усыченко Медин" userId="e90cd61c-49b6-402a-986c-59281cd009c4" providerId="ADAL" clId="{01641A0C-6DAC-499D-ABA6-6208E8D00A4C}" dt="2025-02-07T07:07:56.464" v="19" actId="478"/>
          <ac:spMkLst>
            <pc:docMk/>
            <pc:sldMk cId="733182063" sldId="320"/>
            <ac:spMk id="8" creationId="{AFADC3C5-2020-4CEE-9791-F21D7FE488FF}"/>
          </ac:spMkLst>
        </pc:spChg>
      </pc:sldChg>
      <pc:sldChg chg="delSp modSp">
        <pc:chgData name="Усыченко Медин" userId="e90cd61c-49b6-402a-986c-59281cd009c4" providerId="ADAL" clId="{01641A0C-6DAC-499D-ABA6-6208E8D00A4C}" dt="2025-02-07T07:14:08.265" v="91" actId="207"/>
        <pc:sldMkLst>
          <pc:docMk/>
          <pc:sldMk cId="354479899" sldId="336"/>
        </pc:sldMkLst>
        <pc:spChg chg="del">
          <ac:chgData name="Усыченко Медин" userId="e90cd61c-49b6-402a-986c-59281cd009c4" providerId="ADAL" clId="{01641A0C-6DAC-499D-ABA6-6208E8D00A4C}" dt="2025-02-07T07:13:58.609" v="85" actId="478"/>
          <ac:spMkLst>
            <pc:docMk/>
            <pc:sldMk cId="354479899" sldId="336"/>
            <ac:spMk id="4" creationId="{C2388D9F-75A3-233D-EFAD-E7E83CFA92C0}"/>
          </ac:spMkLst>
        </pc:spChg>
        <pc:spChg chg="mod">
          <ac:chgData name="Усыченко Медин" userId="e90cd61c-49b6-402a-986c-59281cd009c4" providerId="ADAL" clId="{01641A0C-6DAC-499D-ABA6-6208E8D00A4C}" dt="2025-02-07T07:14:08.265" v="91" actId="207"/>
          <ac:spMkLst>
            <pc:docMk/>
            <pc:sldMk cId="354479899" sldId="336"/>
            <ac:spMk id="5" creationId="{612774A4-93C7-E828-48C6-579F79B35A30}"/>
          </ac:spMkLst>
        </pc:spChg>
      </pc:sldChg>
      <pc:sldChg chg="addSp delSp modSp">
        <pc:chgData name="Усыченко Медин" userId="e90cd61c-49b6-402a-986c-59281cd009c4" providerId="ADAL" clId="{01641A0C-6DAC-499D-ABA6-6208E8D00A4C}" dt="2025-02-07T07:14:40.162" v="95" actId="1076"/>
        <pc:sldMkLst>
          <pc:docMk/>
          <pc:sldMk cId="1822682147" sldId="338"/>
        </pc:sldMkLst>
        <pc:spChg chg="add mod">
          <ac:chgData name="Усыченко Медин" userId="e90cd61c-49b6-402a-986c-59281cd009c4" providerId="ADAL" clId="{01641A0C-6DAC-499D-ABA6-6208E8D00A4C}" dt="2025-02-07T07:14:40.162" v="95" actId="1076"/>
          <ac:spMkLst>
            <pc:docMk/>
            <pc:sldMk cId="1822682147" sldId="338"/>
            <ac:spMk id="7" creationId="{C26C243C-FCA6-43B9-B155-BB2B96E0B6C2}"/>
          </ac:spMkLst>
        </pc:spChg>
        <pc:spChg chg="del">
          <ac:chgData name="Усыченко Медин" userId="e90cd61c-49b6-402a-986c-59281cd009c4" providerId="ADAL" clId="{01641A0C-6DAC-499D-ABA6-6208E8D00A4C}" dt="2025-02-07T07:14:20.160" v="92" actId="478"/>
          <ac:spMkLst>
            <pc:docMk/>
            <pc:sldMk cId="1822682147" sldId="338"/>
            <ac:spMk id="8" creationId="{FC41ACE6-4AF2-415C-AB11-87A7C5099462}"/>
          </ac:spMkLst>
        </pc:spChg>
      </pc:sldChg>
      <pc:sldChg chg="modSp">
        <pc:chgData name="Усыченко Медин" userId="e90cd61c-49b6-402a-986c-59281cd009c4" providerId="ADAL" clId="{01641A0C-6DAC-499D-ABA6-6208E8D00A4C}" dt="2025-02-07T07:12:24.812" v="57" actId="14100"/>
        <pc:sldMkLst>
          <pc:docMk/>
          <pc:sldMk cId="1705414760" sldId="341"/>
        </pc:sldMkLst>
        <pc:spChg chg="mod">
          <ac:chgData name="Усыченко Медин" userId="e90cd61c-49b6-402a-986c-59281cd009c4" providerId="ADAL" clId="{01641A0C-6DAC-499D-ABA6-6208E8D00A4C}" dt="2025-02-07T07:12:24.812" v="57" actId="14100"/>
          <ac:spMkLst>
            <pc:docMk/>
            <pc:sldMk cId="1705414760" sldId="341"/>
            <ac:spMk id="8" creationId="{EE8359A0-EAA6-4B5F-BC0B-FFE9D242AAEB}"/>
          </ac:spMkLst>
        </pc:spChg>
      </pc:sldChg>
      <pc:sldChg chg="modSp">
        <pc:chgData name="Усыченко Медин" userId="e90cd61c-49b6-402a-986c-59281cd009c4" providerId="ADAL" clId="{01641A0C-6DAC-499D-ABA6-6208E8D00A4C}" dt="2025-02-07T07:13:19.243" v="80" actId="2711"/>
        <pc:sldMkLst>
          <pc:docMk/>
          <pc:sldMk cId="1385754390" sldId="342"/>
        </pc:sldMkLst>
        <pc:spChg chg="mod">
          <ac:chgData name="Усыченко Медин" userId="e90cd61c-49b6-402a-986c-59281cd009c4" providerId="ADAL" clId="{01641A0C-6DAC-499D-ABA6-6208E8D00A4C}" dt="2025-02-07T07:13:19.243" v="80" actId="2711"/>
          <ac:spMkLst>
            <pc:docMk/>
            <pc:sldMk cId="1385754390" sldId="342"/>
            <ac:spMk id="5" creationId="{B639B0E1-273C-ECA5-EF13-051F95BBE351}"/>
          </ac:spMkLst>
        </pc:spChg>
      </pc:sldChg>
      <pc:sldChg chg="modSp">
        <pc:chgData name="Усыченко Медин" userId="e90cd61c-49b6-402a-986c-59281cd009c4" providerId="ADAL" clId="{01641A0C-6DAC-499D-ABA6-6208E8D00A4C}" dt="2025-02-07T07:15:22.396" v="125" actId="6549"/>
        <pc:sldMkLst>
          <pc:docMk/>
          <pc:sldMk cId="3419244074" sldId="343"/>
        </pc:sldMkLst>
        <pc:spChg chg="mod">
          <ac:chgData name="Усыченко Медин" userId="e90cd61c-49b6-402a-986c-59281cd009c4" providerId="ADAL" clId="{01641A0C-6DAC-499D-ABA6-6208E8D00A4C}" dt="2025-02-07T07:15:14.105" v="124" actId="14100"/>
          <ac:spMkLst>
            <pc:docMk/>
            <pc:sldMk cId="3419244074" sldId="343"/>
            <ac:spMk id="3" creationId="{7D28BF5E-6AE0-97DD-31C0-6B5515EAE9AB}"/>
          </ac:spMkLst>
        </pc:spChg>
        <pc:spChg chg="mod">
          <ac:chgData name="Усыченко Медин" userId="e90cd61c-49b6-402a-986c-59281cd009c4" providerId="ADAL" clId="{01641A0C-6DAC-499D-ABA6-6208E8D00A4C}" dt="2025-02-07T07:15:22.396" v="125" actId="6549"/>
          <ac:spMkLst>
            <pc:docMk/>
            <pc:sldMk cId="3419244074" sldId="343"/>
            <ac:spMk id="9" creationId="{B2A0668B-33D9-4BB9-8FD5-7F8B40BD5913}"/>
          </ac:spMkLst>
        </pc:spChg>
      </pc:sldChg>
      <pc:sldChg chg="modSp">
        <pc:chgData name="Усыченко Медин" userId="e90cd61c-49b6-402a-986c-59281cd009c4" providerId="ADAL" clId="{01641A0C-6DAC-499D-ABA6-6208E8D00A4C}" dt="2025-02-07T07:14:47.413" v="97" actId="5793"/>
        <pc:sldMkLst>
          <pc:docMk/>
          <pc:sldMk cId="522894873" sldId="344"/>
        </pc:sldMkLst>
        <pc:spChg chg="mod">
          <ac:chgData name="Усыченко Медин" userId="e90cd61c-49b6-402a-986c-59281cd009c4" providerId="ADAL" clId="{01641A0C-6DAC-499D-ABA6-6208E8D00A4C}" dt="2025-02-07T07:14:47.413" v="97" actId="5793"/>
          <ac:spMkLst>
            <pc:docMk/>
            <pc:sldMk cId="522894873" sldId="344"/>
            <ac:spMk id="9" creationId="{C77E49DE-8FFE-52D6-63BF-AF74F389C614}"/>
          </ac:spMkLst>
        </pc:spChg>
      </pc:sldChg>
      <pc:sldChg chg="modSp">
        <pc:chgData name="Усыченко Медин" userId="e90cd61c-49b6-402a-986c-59281cd009c4" providerId="ADAL" clId="{01641A0C-6DAC-499D-ABA6-6208E8D00A4C}" dt="2025-02-07T07:12:05.446" v="55" actId="6549"/>
        <pc:sldMkLst>
          <pc:docMk/>
          <pc:sldMk cId="2533032360" sldId="347"/>
        </pc:sldMkLst>
        <pc:spChg chg="mod">
          <ac:chgData name="Усыченко Медин" userId="e90cd61c-49b6-402a-986c-59281cd009c4" providerId="ADAL" clId="{01641A0C-6DAC-499D-ABA6-6208E8D00A4C}" dt="2025-02-07T07:12:05.446" v="55" actId="6549"/>
          <ac:spMkLst>
            <pc:docMk/>
            <pc:sldMk cId="2533032360" sldId="347"/>
            <ac:spMk id="3" creationId="{632A4F19-87B1-4253-ABE4-B264366419B5}"/>
          </ac:spMkLst>
        </pc:spChg>
      </pc:sldChg>
      <pc:sldChg chg="modSp">
        <pc:chgData name="Усыченко Медин" userId="e90cd61c-49b6-402a-986c-59281cd009c4" providerId="ADAL" clId="{01641A0C-6DAC-499D-ABA6-6208E8D00A4C}" dt="2025-02-07T07:13:03.606" v="78" actId="20577"/>
        <pc:sldMkLst>
          <pc:docMk/>
          <pc:sldMk cId="4278492090" sldId="348"/>
        </pc:sldMkLst>
        <pc:spChg chg="mod">
          <ac:chgData name="Усыченко Медин" userId="e90cd61c-49b6-402a-986c-59281cd009c4" providerId="ADAL" clId="{01641A0C-6DAC-499D-ABA6-6208E8D00A4C}" dt="2025-02-07T07:13:03.606" v="78" actId="20577"/>
          <ac:spMkLst>
            <pc:docMk/>
            <pc:sldMk cId="4278492090" sldId="348"/>
            <ac:spMk id="3" creationId="{52A03EB7-9124-400D-BF0F-5833A29874AB}"/>
          </ac:spMkLst>
        </pc:spChg>
      </pc:sldChg>
      <pc:sldChg chg="addSp modSp">
        <pc:chgData name="Усыченко Медин" userId="e90cd61c-49b6-402a-986c-59281cd009c4" providerId="ADAL" clId="{01641A0C-6DAC-499D-ABA6-6208E8D00A4C}" dt="2025-02-07T07:13:54.945" v="84" actId="5793"/>
        <pc:sldMkLst>
          <pc:docMk/>
          <pc:sldMk cId="3472331356" sldId="352"/>
        </pc:sldMkLst>
        <pc:spChg chg="add mod">
          <ac:chgData name="Усыченко Медин" userId="e90cd61c-49b6-402a-986c-59281cd009c4" providerId="ADAL" clId="{01641A0C-6DAC-499D-ABA6-6208E8D00A4C}" dt="2025-02-07T07:13:54.945" v="84" actId="5793"/>
          <ac:spMkLst>
            <pc:docMk/>
            <pc:sldMk cId="3472331356" sldId="352"/>
            <ac:spMk id="8" creationId="{95145028-6ED1-4241-9B17-49DDA7C874C3}"/>
          </ac:spMkLst>
        </pc:spChg>
      </pc:sldChg>
      <pc:sldChg chg="modSp add">
        <pc:chgData name="Усыченко Медин" userId="e90cd61c-49b6-402a-986c-59281cd009c4" providerId="ADAL" clId="{01641A0C-6DAC-499D-ABA6-6208E8D00A4C}" dt="2025-02-07T06:58:41.108" v="1" actId="27636"/>
        <pc:sldMkLst>
          <pc:docMk/>
          <pc:sldMk cId="3998835628" sldId="354"/>
        </pc:sldMkLst>
        <pc:spChg chg="mod">
          <ac:chgData name="Усыченко Медин" userId="e90cd61c-49b6-402a-986c-59281cd009c4" providerId="ADAL" clId="{01641A0C-6DAC-499D-ABA6-6208E8D00A4C}" dt="2025-02-07T06:58:41.108" v="1" actId="27636"/>
          <ac:spMkLst>
            <pc:docMk/>
            <pc:sldMk cId="3998835628" sldId="354"/>
            <ac:spMk id="3" creationId="{961B2957-5EFC-4D36-900B-19509CB3E595}"/>
          </ac:spMkLst>
        </pc:spChg>
      </pc:sldChg>
      <pc:sldChg chg="modSp add">
        <pc:chgData name="Усыченко Медин" userId="e90cd61c-49b6-402a-986c-59281cd009c4" providerId="ADAL" clId="{01641A0C-6DAC-499D-ABA6-6208E8D00A4C}" dt="2025-02-07T07:06:59.186" v="17" actId="27636"/>
        <pc:sldMkLst>
          <pc:docMk/>
          <pc:sldMk cId="2966873737" sldId="355"/>
        </pc:sldMkLst>
        <pc:spChg chg="mod">
          <ac:chgData name="Усыченко Медин" userId="e90cd61c-49b6-402a-986c-59281cd009c4" providerId="ADAL" clId="{01641A0C-6DAC-499D-ABA6-6208E8D00A4C}" dt="2025-02-07T07:06:51.852" v="15" actId="404"/>
          <ac:spMkLst>
            <pc:docMk/>
            <pc:sldMk cId="2966873737" sldId="355"/>
            <ac:spMk id="2" creationId="{8846C2F3-7C19-4A45-B938-54BB2CCB21C3}"/>
          </ac:spMkLst>
        </pc:spChg>
        <pc:spChg chg="mod">
          <ac:chgData name="Усыченко Медин" userId="e90cd61c-49b6-402a-986c-59281cd009c4" providerId="ADAL" clId="{01641A0C-6DAC-499D-ABA6-6208E8D00A4C}" dt="2025-02-07T07:06:59.186" v="17" actId="27636"/>
          <ac:spMkLst>
            <pc:docMk/>
            <pc:sldMk cId="2966873737" sldId="355"/>
            <ac:spMk id="3" creationId="{E8C31CE4-E4B0-487F-8A43-01A9DBD9FE5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0975E-91E7-46B4-8070-A2095CA7CF4C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E3AF6-09B4-4B9B-9C74-1B8037690F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343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981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987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433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18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113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178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713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228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76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280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749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47A24-A97E-488F-841B-A109689F86D4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394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6C74167-0B27-4EBA-AEB2-14DD03629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743" y="1280319"/>
            <a:ext cx="7453568" cy="4924055"/>
          </a:xfrm>
        </p:spPr>
        <p:txBody>
          <a:bodyPr anchor="ctr"/>
          <a:lstStyle/>
          <a:p>
            <a:pPr algn="ctr"/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Звіт з анкетування про якість викладання дисциплін кафедрами ОНМедУ</a:t>
            </a:r>
            <a:b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осінній семестр</a:t>
            </a:r>
            <a:b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 «Стоматологія»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483D50-0EC0-4246-8262-BEAAE13B5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09" y="275303"/>
            <a:ext cx="1071315" cy="125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74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7E5A79-3AC2-4BF6-B9D4-82B2E8FF2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214" y="197096"/>
            <a:ext cx="7886700" cy="44663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медичної біології та хімії</a:t>
            </a: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32A4F19-87B1-4253-ABE4-B26436641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48" y="895739"/>
            <a:ext cx="8664436" cy="576516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аспекти:</a:t>
            </a:r>
            <a:endParaRPr lang="uk-UA" sz="6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 викладачів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здобувачі відзначають професіоналізм, доступність пояснень, доброзичливість та справедливість викладачів.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 комунікація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викладачі підтримують здобувачів, допомагають при труднощах, пояснюють матеріал у зрозумілій формі.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 групи до активності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здобувачі цінують інтерактивність занять та залучення всіх учасників.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Цікавість дисципліни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предмет вважається важливим та корисним, має багато цікавої інформації.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проблеми:</a:t>
            </a:r>
            <a:endParaRPr lang="uk-UA" sz="6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Нестача часу для засвоєння матеріалу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здобувачі скаржаться на надмірне навантаження та швидкий темп курсу.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Високі вимоги та стрес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через часті контрольні, тести та суворе опитування у здобувачів виникає почуття перевантаження, що негативно впливає на мотивацію.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 практичних занять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багато здобувачів висловили побажання щодо збільшення кількості практики та експериментів.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 зрозумілі методичні матеріали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деякі здобувачі пропонують зробити методичні розробки більш структурованими та доступними.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онлайн-навчання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необхідно розмежувати онлайн та </a:t>
            </a:r>
            <a:r>
              <a:rPr lang="uk-UA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офлайн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-групи, оскільки методики викладання для них відрізняються.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Технічне забезпечення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рекомендується використовувати сучасні технології для подачі матеріалу.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9B3B3E6-AE7E-408B-B3D6-567BFECB8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032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98D718-D545-97C6-D24A-D38EF1AC50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79F3FB-3D90-67FC-2B60-788B4593B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020" y="223296"/>
            <a:ext cx="7774863" cy="891658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ортопедичної стоматології та ортодонтії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226D6CC-AABE-8730-0D14-FDE7B3969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032" y="1296783"/>
            <a:ext cx="4603241" cy="49482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7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викладають</a:t>
            </a:r>
            <a:r>
              <a:rPr lang="ru-RU" sz="1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I </a:t>
            </a:r>
            <a:r>
              <a:rPr lang="ru-RU" sz="17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семестрі</a:t>
            </a:r>
            <a:r>
              <a:rPr lang="ru-RU" sz="1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«Основні технології виготовлення зубних протезів»</a:t>
            </a:r>
          </a:p>
          <a:p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«Сучасні технології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суцільнолитного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протезування»</a:t>
            </a:r>
          </a:p>
          <a:p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«Функціональна адаптація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зубощелепної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 при ортопедичному лікуванні»</a:t>
            </a:r>
          </a:p>
          <a:p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«Основи естетичної стоматології»</a:t>
            </a:r>
          </a:p>
          <a:p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«Рентгенологічні методи обстеження в ортодонтії»</a:t>
            </a:r>
          </a:p>
          <a:p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Гнатологічна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ортодонтія»</a:t>
            </a:r>
          </a:p>
          <a:p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Мініімплатанти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кістковий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анкораж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сучасній ортодонтії»</a:t>
            </a:r>
          </a:p>
          <a:p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«Раннє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ортодонтичне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лікування»</a:t>
            </a:r>
          </a:p>
          <a:p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«Сучасні технології застосування незнімної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ортодонтичної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техніки»</a:t>
            </a:r>
          </a:p>
          <a:p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«Планування і ортопедичне лікування як підготовчий етап перед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ортогнатичною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хірургією та ортопедичним лікуванням»</a:t>
            </a:r>
            <a:endParaRPr lang="uk-UA" sz="1600" dirty="0">
              <a:cs typeface="Calibri Light" panose="020F0302020204030204" pitchFamily="34" charset="0"/>
            </a:endParaRPr>
          </a:p>
          <a:p>
            <a:endParaRPr lang="ru-RU" sz="1600" dirty="0">
              <a:cs typeface="Calibri Light" panose="020F0302020204030204" pitchFamily="34" charset="0"/>
            </a:endParaRPr>
          </a:p>
          <a:p>
            <a:endParaRPr lang="ru-RU" sz="1600" dirty="0">
              <a:cs typeface="Calibri Light" panose="020F0302020204030204" pitchFamily="34" charset="0"/>
            </a:endParaRPr>
          </a:p>
          <a:p>
            <a:endParaRPr lang="ru-RU" sz="1600" dirty="0">
              <a:cs typeface="Calibri Light" panose="020F0302020204030204" pitchFamily="34" charset="0"/>
            </a:endParaRPr>
          </a:p>
          <a:p>
            <a:endParaRPr lang="ru-RU" sz="1600" dirty="0">
              <a:cs typeface="Calibri Light" panose="020F0302020204030204" pitchFamily="34" charset="0"/>
            </a:endParaRPr>
          </a:p>
          <a:p>
            <a:endParaRPr lang="ru-RU" sz="1600" dirty="0">
              <a:cs typeface="Calibri Light" panose="020F0302020204030204" pitchFamily="34" charset="0"/>
            </a:endParaRPr>
          </a:p>
          <a:p>
            <a:endParaRPr lang="ru-RU" sz="1600" dirty="0">
              <a:cs typeface="Calibri Light" panose="020F0302020204030204" pitchFamily="34" charset="0"/>
            </a:endParaRPr>
          </a:p>
          <a:p>
            <a:endParaRPr lang="ru-RU" sz="1600" dirty="0">
              <a:cs typeface="Calibri Light" panose="020F03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F49706-F7C5-11B4-F79F-86F8E57C1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32" y="314828"/>
            <a:ext cx="682625" cy="800126"/>
          </a:xfrm>
          <a:prstGeom prst="rect">
            <a:avLst/>
          </a:prstGeom>
        </p:spPr>
      </p:pic>
      <p:sp>
        <p:nvSpPr>
          <p:cNvPr id="8" name="Місце для вмісту 2">
            <a:extLst>
              <a:ext uri="{FF2B5EF4-FFF2-40B4-BE49-F238E27FC236}">
                <a16:creationId xmlns:a16="http://schemas.microsoft.com/office/drawing/2014/main" id="{EE8359A0-EAA6-4B5F-BC0B-FFE9D242AAEB}"/>
              </a:ext>
            </a:extLst>
          </p:cNvPr>
          <p:cNvSpPr txBox="1">
            <a:spLocks/>
          </p:cNvSpPr>
          <p:nvPr/>
        </p:nvSpPr>
        <p:spPr>
          <a:xfrm>
            <a:off x="4777273" y="1265035"/>
            <a:ext cx="4070610" cy="4911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 ніяких негативних моментів не зафіксовано;</a:t>
            </a:r>
          </a:p>
          <a:p>
            <a:pPr fontAlgn="base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знань та організаційна культура викладача оцінюється високо;</a:t>
            </a:r>
          </a:p>
          <a:p>
            <a:pPr fontAlgn="base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Респонденти підкреслюють практичну направленість дисциплін та можливість опанування практичними навичками</a:t>
            </a:r>
          </a:p>
          <a:p>
            <a:pPr algn="ctr"/>
            <a:endParaRPr lang="ru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414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A8A1C-B128-969B-9118-37B36C5DA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D97A7D-3902-5A85-8506-D4FE7C1DA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639" y="332246"/>
            <a:ext cx="6145158" cy="105305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пропедевтики внутрішніх хвороб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0F9AE65-58C6-BA99-9424-D068DF5A9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472" y="1612179"/>
            <a:ext cx="4413679" cy="2243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в I семестрі: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Пропедевтика внутрішніх хвороб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хвороби</a:t>
            </a:r>
          </a:p>
          <a:p>
            <a:endParaRPr lang="ru-RU" sz="1600" dirty="0">
              <a:cs typeface="Calibri Light" panose="020F0302020204030204" pitchFamily="34" charset="0"/>
            </a:endParaRP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C97EF998-006A-E150-7169-0B6C8080A3D6}"/>
              </a:ext>
            </a:extLst>
          </p:cNvPr>
          <p:cNvSpPr txBox="1">
            <a:spLocks/>
          </p:cNvSpPr>
          <p:nvPr/>
        </p:nvSpPr>
        <p:spPr>
          <a:xfrm>
            <a:off x="2024743" y="3590659"/>
            <a:ext cx="6452569" cy="2548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Wingdings 3" charset="2"/>
              <a:buNone/>
            </a:pPr>
            <a:r>
              <a:rPr lang="uk-UA" sz="2000" b="1" u="sng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здобувачів відсутні, так як отримана ТІЛЬКИ 1 форма здобувача щодо якості викладання дисциплін на цій кафедрі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B9FBC8-1270-870C-7D8D-3C08C5986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6" y="390513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15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69723-226F-BFE8-8849-298069676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956305-F2E9-8835-A35E-4CEF63452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713" y="254914"/>
            <a:ext cx="6282813" cy="80012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суспільних наук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9066FB0-80F0-0A76-B60A-9B7841686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34" y="189600"/>
            <a:ext cx="682625" cy="8001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004F32A-5FE8-1816-9636-AE69EA73AF8A}"/>
              </a:ext>
            </a:extLst>
          </p:cNvPr>
          <p:cNvSpPr txBox="1"/>
          <p:nvPr/>
        </p:nvSpPr>
        <p:spPr>
          <a:xfrm>
            <a:off x="5299319" y="1460850"/>
            <a:ext cx="32200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- 91 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вмісту 2">
            <a:extLst>
              <a:ext uri="{FF2B5EF4-FFF2-40B4-BE49-F238E27FC236}">
                <a16:creationId xmlns:a16="http://schemas.microsoft.com/office/drawing/2014/main" id="{D2E7B8C6-D196-A193-D7F2-2A444F8C2D45}"/>
              </a:ext>
            </a:extLst>
          </p:cNvPr>
          <p:cNvSpPr txBox="1">
            <a:spLocks/>
          </p:cNvSpPr>
          <p:nvPr/>
        </p:nvSpPr>
        <p:spPr>
          <a:xfrm>
            <a:off x="275307" y="1362269"/>
            <a:ext cx="4367813" cy="2488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викладають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I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семестрі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мова (за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спрямуванням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 «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практика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F09ACED5-099B-4C8E-8DC4-02FBEA526B10}"/>
              </a:ext>
            </a:extLst>
          </p:cNvPr>
          <p:cNvSpPr/>
          <p:nvPr/>
        </p:nvSpPr>
        <p:spPr>
          <a:xfrm>
            <a:off x="1054358" y="3726176"/>
            <a:ext cx="6652727" cy="1060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Загалом, викладання дисципліни на високому рівні, а запропоновані покращення можуть зробити навчання ще ефективнішим.</a:t>
            </a:r>
          </a:p>
        </p:txBody>
      </p:sp>
    </p:spTree>
    <p:extLst>
      <p:ext uri="{BB962C8B-B14F-4D97-AF65-F5344CB8AC3E}">
        <p14:creationId xmlns:p14="http://schemas.microsoft.com/office/powerpoint/2010/main" val="3365610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A03EB7-9124-400D-BF0F-5833A2987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147665"/>
            <a:ext cx="8067481" cy="545840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оцінка викладання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 дисципліни отримало надзвичайно позитивні відгуки.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 зазначають високий професіоналізм викладачів, їхню компетентність і доброзичливе ставлення.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 застосовують ефективні методики, що сприяють засвоєнню матеріалу.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Сильні сторони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Викладачі, отримали численні схвальні відгуки щодо їхнього підходу, пояснень і залучення здобувачів.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 відзначаються сприятливою атмосферою, чесним оцінюванням і цікавою подачею матеріалу.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сприймається як корисна та важлива для професійної діяльності.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 мотивація здобувачів завдяки інноваційним методам навчання.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для покращення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Додати більше практичних завдань, які імітують реальні ситуації у професійному середовищі (складання офіційних листів, резюме, презентацій, аналіз документації).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Розширити використання інтерактивних методів навчання для активного залучення здобувачів.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матеріали, що відповідають інтересам студентів (новини, тренди, популярні публікації).</a:t>
            </a:r>
          </a:p>
          <a:p>
            <a:endParaRPr lang="uk-UA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77036FB-50C1-455F-8990-849B63441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713" y="254914"/>
            <a:ext cx="6282813" cy="80012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суспільних наук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2983F9D-9C42-4031-A8D0-1D9EEF21F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6" y="161608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92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A5F9F-3C83-FDC7-253A-7E56A6D368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59AF4-96D8-9DC1-938A-326DA9AE1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85" y="208396"/>
            <a:ext cx="8410576" cy="55628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терапевтичної та дитячої стоматології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B639B0E1-273C-ECA5-EF13-051F95BBE351}"/>
              </a:ext>
            </a:extLst>
          </p:cNvPr>
          <p:cNvSpPr txBox="1">
            <a:spLocks/>
          </p:cNvSpPr>
          <p:nvPr/>
        </p:nvSpPr>
        <p:spPr>
          <a:xfrm>
            <a:off x="4823927" y="857514"/>
            <a:ext cx="4082131" cy="5700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здобувачів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позитивна оцінка курсу</a:t>
            </a:r>
            <a:b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 респондентів оцінили дисципліни як цікаві, насичені та корисні, наголосивши на комфортній атмосфері під час навчання.</a:t>
            </a:r>
          </a:p>
          <a:p>
            <a:pPr marL="0" indent="0" algn="ctr">
              <a:buFont typeface="Wingdings 3" charset="2"/>
              <a:buNone/>
            </a:pPr>
            <a:endParaRPr lang="uk-UA" sz="1600" b="1" u="sng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164F5FC-EC7F-E9DB-8DAE-2DBD2F821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40" y="111367"/>
            <a:ext cx="682625" cy="8001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6DA7D-9015-CEE4-0592-82CB7414CBAF}"/>
              </a:ext>
            </a:extLst>
          </p:cNvPr>
          <p:cNvSpPr txBox="1"/>
          <p:nvPr/>
        </p:nvSpPr>
        <p:spPr>
          <a:xfrm>
            <a:off x="338889" y="6338320"/>
            <a:ext cx="32200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респондентів</a:t>
            </a:r>
            <a:r>
              <a:rPr lang="ru-RU" dirty="0"/>
              <a:t> - 141</a:t>
            </a:r>
            <a:endParaRPr lang="ru-UA" dirty="0"/>
          </a:p>
        </p:txBody>
      </p:sp>
      <p:sp>
        <p:nvSpPr>
          <p:cNvPr id="4" name="Місце для вмісту 2">
            <a:extLst>
              <a:ext uri="{FF2B5EF4-FFF2-40B4-BE49-F238E27FC236}">
                <a16:creationId xmlns:a16="http://schemas.microsoft.com/office/drawing/2014/main" id="{07A27DB0-51FA-B81B-907F-8E0DA5DDC1A0}"/>
              </a:ext>
            </a:extLst>
          </p:cNvPr>
          <p:cNvSpPr txBox="1">
            <a:spLocks/>
          </p:cNvSpPr>
          <p:nvPr/>
        </p:nvSpPr>
        <p:spPr>
          <a:xfrm>
            <a:off x="142240" y="1008522"/>
            <a:ext cx="4681687" cy="56991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в I семестрі: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Дитяча терапевтична стоматологія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«Сучасне матеріалознавство в терапевтичній стоматології»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«Сучасні особливості препарування каріозних порожнин і кореневих каналів зубів»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«Основи естетичної реставрації зубів»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«Професійна гігієна порожнини рота, сучасні методи </a:t>
            </a: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ремінералізуючої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терапії»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«Використання </a:t>
            </a: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PRP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терапії в комплексному лікуванні </a:t>
            </a: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пародонтита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«Сучасні методи лікування карієсу зубів та </a:t>
            </a: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пломбувальні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матеріали в клініці дитячої стоматології»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«Особливості професійної гігієни порожнини рота у дітей»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«Особливості пломбування та реставрації в практиці дитячої стоматології»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«Основи клініко-лабораторної діагностики стоматологічних захворювань»</a:t>
            </a:r>
          </a:p>
          <a:p>
            <a:pPr marL="72000" indent="-72000">
              <a:spcBef>
                <a:spcPts val="600"/>
              </a:spcBef>
            </a:pP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«Прояви в порожнині  рота при </a:t>
            </a: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спеціфічних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інфекціях та </a:t>
            </a:r>
            <a:r>
              <a:rPr lang="uk-UA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самотичних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захворювань у дітей»</a:t>
            </a:r>
          </a:p>
        </p:txBody>
      </p:sp>
    </p:spTree>
    <p:extLst>
      <p:ext uri="{BB962C8B-B14F-4D97-AF65-F5344CB8AC3E}">
        <p14:creationId xmlns:p14="http://schemas.microsoft.com/office/powerpoint/2010/main" val="1385754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5F352251-43EA-48C0-9060-9A89B78218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1530604"/>
            <a:ext cx="775024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у збільшенні практичної складової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 здобувачі висловлювали побажання щодо збільшення практичних занять, зокрема:</a:t>
            </a:r>
          </a:p>
          <a:p>
            <a:pPr lvl="1"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роботи на фантомах та у стоматологічному кабінеті.</a:t>
            </a:r>
          </a:p>
          <a:p>
            <a:pPr lvl="1"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Ознайомлення студентів з інструментами та технікою безпосередньо в кабінеті стоматолога.</a:t>
            </a:r>
          </a:p>
          <a:p>
            <a:pPr>
              <a:spcBef>
                <a:spcPts val="0"/>
              </a:spcBef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актуальною навчальною літературою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 респонденти звернули увагу на потребу в оновлених підручниках і методичних матеріалах.</a:t>
            </a:r>
          </a:p>
          <a:p>
            <a:pPr>
              <a:spcBef>
                <a:spcPts val="0"/>
              </a:spcBef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системних недоліків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 дисципліна отримала позитивні відгуки, а зауваження стосувалися лише окремих аспектів організації навчального процесу.</a:t>
            </a:r>
          </a:p>
          <a:p>
            <a:pPr>
              <a:spcBef>
                <a:spcPts val="0"/>
              </a:spcBef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для покращення курсу</a:t>
            </a:r>
          </a:p>
          <a:p>
            <a:pPr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Збільшити кількість практичних занять, особливо з використанням фантомів і симуляційних методик.</a:t>
            </a:r>
          </a:p>
          <a:p>
            <a:pPr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доступ до фантомного класу для відпрацювання навичок.</a:t>
            </a:r>
          </a:p>
          <a:p>
            <a:pPr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Оновити навчальні матеріали та методичні посібники.</a:t>
            </a:r>
          </a:p>
          <a:p>
            <a:pPr>
              <a:spcBef>
                <a:spcPts val="0"/>
              </a:spcBef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Продовжити збереження сприятливої атмосфери викладання, що мотивує студентів.</a:t>
            </a:r>
            <a:b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338BE553-084F-4C8C-AC9C-CCE68A815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85" y="208396"/>
            <a:ext cx="8410576" cy="55628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терапевтичної та дитячої стоматології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12E5F24-EA3E-46B6-8821-998904780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40" y="111367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66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4706F1-7832-1286-D446-8B8FBCCB1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587F34-2A4A-D843-8C7D-F3E43A2AC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890" y="300977"/>
            <a:ext cx="7846141" cy="71315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загальної та клінічної фармакології та фармакогнозії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CA977CC-CE7B-C8AB-1235-D23BC97A4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0" y="1844673"/>
            <a:ext cx="4155733" cy="2578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в 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семестрі: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Фармакологія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EAFAE74-A0E6-4965-1866-157C8EECE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38" y="257494"/>
            <a:ext cx="682625" cy="800126"/>
          </a:xfrm>
          <a:prstGeom prst="rect">
            <a:avLst/>
          </a:prstGeom>
        </p:spPr>
      </p:pic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3407B478-4DBA-4166-8F78-920E4143E52B}"/>
              </a:ext>
            </a:extLst>
          </p:cNvPr>
          <p:cNvSpPr/>
          <p:nvPr/>
        </p:nvSpPr>
        <p:spPr>
          <a:xfrm>
            <a:off x="435224" y="3133745"/>
            <a:ext cx="3250368" cy="1060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 містить малу кількість відповідей, тому результати є орієнтовними.</a:t>
            </a:r>
          </a:p>
        </p:txBody>
      </p:sp>
      <p:sp>
        <p:nvSpPr>
          <p:cNvPr id="8" name="Місце для вмісту 2">
            <a:extLst>
              <a:ext uri="{FF2B5EF4-FFF2-40B4-BE49-F238E27FC236}">
                <a16:creationId xmlns:a16="http://schemas.microsoft.com/office/drawing/2014/main" id="{95145028-6ED1-4241-9B17-49DDA7C874C3}"/>
              </a:ext>
            </a:extLst>
          </p:cNvPr>
          <p:cNvSpPr txBox="1">
            <a:spLocks/>
          </p:cNvSpPr>
          <p:nvPr/>
        </p:nvSpPr>
        <p:spPr>
          <a:xfrm>
            <a:off x="5029200" y="1426090"/>
            <a:ext cx="3553055" cy="4687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:</a:t>
            </a:r>
          </a:p>
          <a:p>
            <a:pPr>
              <a:spcBef>
                <a:spcPts val="0"/>
              </a:spcBef>
            </a:pPr>
            <a:r>
              <a:rPr lang="uk-UA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Фармакологія</a:t>
            </a:r>
          </a:p>
          <a:p>
            <a:pPr>
              <a:spcBef>
                <a:spcPts val="0"/>
              </a:spcBef>
            </a:pPr>
            <a:r>
              <a:rPr lang="uk-UA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«Клінічна фармакологія»</a:t>
            </a:r>
          </a:p>
          <a:p>
            <a:pPr>
              <a:spcBef>
                <a:spcPts val="0"/>
              </a:spcBef>
            </a:pPr>
            <a:r>
              <a:rPr lang="uk-UA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«Фармакогенетика та персоніфікована терапія»</a:t>
            </a:r>
          </a:p>
          <a:p>
            <a:pPr marL="0" indent="0">
              <a:spcBef>
                <a:spcPts val="0"/>
              </a:spcBef>
              <a:buNone/>
            </a:pPr>
            <a:b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100% здобувачів  зазначили, що їхній теоретичний рівень підготовки підвищився після проходження дисципліни.</a:t>
            </a:r>
          </a:p>
          <a:p>
            <a:pPr>
              <a:spcBef>
                <a:spcPts val="0"/>
              </a:spcBef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84% респондентів визнали покращення практичних навичок.</a:t>
            </a:r>
          </a:p>
          <a:p>
            <a:pPr>
              <a:spcBef>
                <a:spcPts val="0"/>
              </a:spcBef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84%  здобувачів рекомендували б кафедру іншим.</a:t>
            </a:r>
            <a:endParaRPr lang="uk-UA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331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CAC5C-4A57-05C1-4A22-D26C6B75D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FA6F4-E20D-AC21-72D1-1A2203DA8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368" y="249304"/>
            <a:ext cx="7688824" cy="800126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загальної та клінічної фармакології та фармакогнозії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612774A4-93C7-E828-48C6-579F79B35A30}"/>
              </a:ext>
            </a:extLst>
          </p:cNvPr>
          <p:cNvSpPr txBox="1">
            <a:spLocks/>
          </p:cNvSpPr>
          <p:nvPr/>
        </p:nvSpPr>
        <p:spPr>
          <a:xfrm>
            <a:off x="345233" y="1126472"/>
            <a:ext cx="8320998" cy="5068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факторами, що вплинули на позитивну оцінку кафедри, стали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 майстерність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викладачів (69% відповідей), яка включала ефективне передавання знань та використання різних методик навчання.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Залученість здобувачів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їхня мотивація до навчання згадувалася в 12% відповідей, що свідчить про важливість активного залучення здобувачів освіти.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Комунікаційні навички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викладачів, їхня здатність налагоджувати ефективний діалог, а також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етичні стандарти та повага до здобувачів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набрали 19%, що підкреслює значення дружньої та професійної атмосфери під час навчального процесу.</a:t>
            </a:r>
            <a:endParaRPr lang="uk-UA" sz="2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Wingdings 3" charset="2"/>
              <a:buNone/>
            </a:pPr>
            <a:endParaRPr lang="uk-UA" sz="2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половини здобувачів не мали негативного досвіду з кафедрою. Найбільш поширені зауваження стосуються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викладання та психологічного клімату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проте вони не є домінуючими проблемами.</a:t>
            </a:r>
            <a:endParaRPr lang="uk-UA" sz="2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64979D1-1EB3-3991-C86D-6F34C79FC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0" y="46902"/>
            <a:ext cx="682625" cy="8001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015E61-3AB1-DD20-E61A-6B7980FA8505}"/>
              </a:ext>
            </a:extLst>
          </p:cNvPr>
          <p:cNvSpPr txBox="1"/>
          <p:nvPr/>
        </p:nvSpPr>
        <p:spPr>
          <a:xfrm>
            <a:off x="422785" y="6271580"/>
            <a:ext cx="32200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респондентів</a:t>
            </a:r>
            <a:r>
              <a:rPr lang="ru-RU" dirty="0"/>
              <a:t> -32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54479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4706F1-7832-1286-D446-8B8FBCCB1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587F34-2A4A-D843-8C7D-F3E43A2AC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890" y="300977"/>
            <a:ext cx="7846141" cy="71315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філософії, біоетики та іноземних мов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CA977CC-CE7B-C8AB-1235-D23BC97A4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9" y="1742036"/>
            <a:ext cx="4733588" cy="2578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в 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семестрі: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з академічною доброчесністю 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Іноземна мова (англійська мова) 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Латинська мова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мова (за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спрямуванням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 «Медична термінологія»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EAFAE74-A0E6-4965-1866-157C8EECE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38" y="257494"/>
            <a:ext cx="682625" cy="8001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6C243C-FCA6-43B9-B155-BB2B96E0B6C2}"/>
              </a:ext>
            </a:extLst>
          </p:cNvPr>
          <p:cNvSpPr txBox="1"/>
          <p:nvPr/>
        </p:nvSpPr>
        <p:spPr>
          <a:xfrm>
            <a:off x="438245" y="4219766"/>
            <a:ext cx="85287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013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uk-U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ВИСНОВОК: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Здобувачі дуже задоволені якістю викладання, цікавістю дисциплін і атмосферою на кафедрі. Викладачі отримали численні подяки за професіоналізм і мотивацію. Разом з тим, збільшення часу на вивчення дисциплін і впровадження більш інтерактивних методів навчання допоможе ще більше покращити ефективність освітнього процесу..</a:t>
            </a:r>
          </a:p>
        </p:txBody>
      </p:sp>
    </p:spTree>
    <p:extLst>
      <p:ext uri="{BB962C8B-B14F-4D97-AF65-F5344CB8AC3E}">
        <p14:creationId xmlns:p14="http://schemas.microsoft.com/office/powerpoint/2010/main" val="182268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5514C-5E7A-468B-AA1A-7E75B7EB8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7176"/>
            <a:ext cx="7886700" cy="8198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Складові, які впливали на позитивну оцінку кафедри та викладача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61B2957-5EFC-4D36-900B-19509CB3E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927" y="1110343"/>
            <a:ext cx="8621485" cy="5430416"/>
          </a:xfrm>
        </p:spPr>
        <p:txBody>
          <a:bodyPr>
            <a:normAutofit fontScale="70000" lnSpcReduction="20000"/>
          </a:bodyPr>
          <a:lstStyle/>
          <a:p>
            <a:pPr fontAlgn="ctr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 майстерність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здатність ефективно передавати знання, використовуючи різноманітні методи та техніки навчання.</a:t>
            </a:r>
          </a:p>
          <a:p>
            <a:pPr fontAlgn="ctr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Залученість здобувачів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спроможність мотивувати здобувачів до активної участі в навчальному процесі та заохочення їхньої самостійної роботи.</a:t>
            </a:r>
          </a:p>
          <a:p>
            <a:pPr fontAlgn="ctr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впровадження нових технологій, методик або підходів у навчанні, що сприяють підвищенню якості освіти.</a:t>
            </a:r>
          </a:p>
          <a:p>
            <a:pPr fontAlgn="ctr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внесок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активна наукова діяльність, публікації, дослідження у своїй галузі, які збагачують навчальний процес актуальними знаннями.</a:t>
            </a:r>
          </a:p>
          <a:p>
            <a:pPr fontAlgn="ctr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Комунікаційні навички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здатність налагоджувати ефективний діалог зі студентами, колегами та адміністрацією.</a:t>
            </a:r>
          </a:p>
          <a:p>
            <a:pPr fontAlgn="ctr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Професійний розвиток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постійне підвищення власної кваліфікації та освітнього рівня.</a:t>
            </a:r>
          </a:p>
          <a:p>
            <a:pPr fontAlgn="ctr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Етика та поведінка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високі моральні стандарти, повага до студентів та колег, відповідальність.</a:t>
            </a:r>
          </a:p>
          <a:p>
            <a:pPr fontAlgn="ctr"/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здобувачів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успіхи здобувачів, їхня активність у науковій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позаакадемічній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діяльності, можуть бути відображенням якості викладання.</a:t>
            </a:r>
          </a:p>
        </p:txBody>
      </p:sp>
    </p:spTree>
    <p:extLst>
      <p:ext uri="{BB962C8B-B14F-4D97-AF65-F5344CB8AC3E}">
        <p14:creationId xmlns:p14="http://schemas.microsoft.com/office/powerpoint/2010/main" val="3998835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D838E-6D6A-6471-AF71-9D986C71E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6E06C-BA45-0C5D-DC96-492716FE9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411" y="416742"/>
            <a:ext cx="7846141" cy="88399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філософії, біоетики та іноземних мов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16499192-CA10-62B9-0E64-3AD3383501A8}"/>
              </a:ext>
            </a:extLst>
          </p:cNvPr>
          <p:cNvSpPr txBox="1">
            <a:spLocks/>
          </p:cNvSpPr>
          <p:nvPr/>
        </p:nvSpPr>
        <p:spPr>
          <a:xfrm>
            <a:off x="461786" y="2318977"/>
            <a:ext cx="8528766" cy="3131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Wingdings 3" charset="2"/>
              <a:buNone/>
              <a:tabLst/>
              <a:defRPr/>
            </a:pPr>
            <a:endParaRPr kumimoji="0" lang="uk-U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A309BB3-4551-E59E-593C-5B636374F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86" y="433701"/>
            <a:ext cx="682625" cy="8001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7E49DE-8FFE-52D6-63BF-AF74F389C614}"/>
              </a:ext>
            </a:extLst>
          </p:cNvPr>
          <p:cNvSpPr txBox="1"/>
          <p:nvPr/>
        </p:nvSpPr>
        <p:spPr>
          <a:xfrm>
            <a:off x="307617" y="1538219"/>
            <a:ext cx="852876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АСПЕКТИ: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 вдячні за інформативність і захопливість занять, високу якість викладання та професійний підхід викладачів.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 розширюють кругозір, сприяють розвитку мислення та практичних навичок. 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 анкетування позитивно оцінюють дискусії, інтерактивні завдання та практичні кейси, які допомагають краще засвоїти матеріал.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ЩОДО ВДОСКОНАЛЕННЯ:</a:t>
            </a:r>
          </a:p>
          <a:p>
            <a:pPr marL="354013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інтерактивності: </a:t>
            </a: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uk-UA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икористання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дискусій, дебатів, відео та рольових ігор для підвищення залученості здобувачів.</a:t>
            </a:r>
          </a:p>
          <a:p>
            <a:pPr marL="354013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Модернізація матеріалів: </a:t>
            </a: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kumimoji="0" lang="uk-UA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одавання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сучасних мультимедійних засобів, структурованих презентацій і прикладів, які допомагають здобувачам краще запам’ятовувати матеріал.</a:t>
            </a:r>
          </a:p>
          <a:p>
            <a:pPr marL="17621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894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819338-4EE5-A857-A2A5-7DD864DA7F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284A33-C0C7-521F-8968-CF9DC309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890" y="344461"/>
            <a:ext cx="7846141" cy="8839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хірургічної стоматології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D28BF5E-6AE0-97DD-31C0-6B5515EAE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28" y="1434898"/>
            <a:ext cx="4101390" cy="38540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в I семестрі: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Дитяча хірургічна стоматологія</a:t>
            </a:r>
          </a:p>
          <a:p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Симуляційна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стоматологія: хірургічна стоматологія</a:t>
            </a:r>
          </a:p>
          <a:p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«Сучасні місцеві анестетики, що використовуються в стоматології»</a:t>
            </a:r>
          </a:p>
          <a:p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«Актуальні питання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малоінвазивних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хірургічних технологій при лікуванні стоматологічних захворювань»</a:t>
            </a:r>
          </a:p>
          <a:p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«Цифрові технології в дентальній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імплантології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</a:p>
          <a:p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«Дентальні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імплантаційні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системи. Особливості використання та маркетинг»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Хірургічна стоматологія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564A086-B2DE-336E-37FA-89B68483F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265" y="415279"/>
            <a:ext cx="682625" cy="800126"/>
          </a:xfrm>
          <a:prstGeom prst="rect">
            <a:avLst/>
          </a:prstGeom>
        </p:spPr>
      </p:pic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A0B73878-D8CA-4B5D-9618-FB4ACF70F5DA}"/>
              </a:ext>
            </a:extLst>
          </p:cNvPr>
          <p:cNvSpPr/>
          <p:nvPr/>
        </p:nvSpPr>
        <p:spPr>
          <a:xfrm>
            <a:off x="577808" y="5288934"/>
            <a:ext cx="3250368" cy="1060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 містить малу кількість відповідей, тому результати є орієнтовними.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2A0668B-33D9-4BB9-8FD5-7F8B40BD5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801" y="1620343"/>
            <a:ext cx="450127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аспекти:</a:t>
            </a:r>
            <a:b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Респонденти відзначили високу педагогічну майстерність, здатність до ефективної комунікації, новаторський підхід та дотримання етичних норм викладачами. Ці фактори сприяють якісному освітньому процесу та продуктивній взаємодії між студентами і викладачами.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 моменти:</a:t>
            </a:r>
            <a:b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Критичні зауваження були нечисленними. </a:t>
            </a: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кафедри:</a:t>
            </a:r>
            <a:b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 респонденти рекомендували кафедру як вибір для опанування вибіркових дисциплін.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Побажання:</a:t>
            </a:r>
            <a:b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 опитаних не висловлювали додаткових побажань, проте окремі студенти зазначили необхідність збільшення кількості практичних занять і застосування нових методик викладання.</a:t>
            </a:r>
          </a:p>
        </p:txBody>
      </p:sp>
    </p:spTree>
    <p:extLst>
      <p:ext uri="{BB962C8B-B14F-4D97-AF65-F5344CB8AC3E}">
        <p14:creationId xmlns:p14="http://schemas.microsoft.com/office/powerpoint/2010/main" val="3419244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227D5AC-7318-4519-96DA-8F4673C3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96" y="428167"/>
            <a:ext cx="8341567" cy="113937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та зауваження, що найчастіше називали здобувачі 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8D13212-0043-4E2F-A29D-36698AB8E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403" y="1709056"/>
            <a:ext cx="7602801" cy="4654421"/>
          </a:xfrm>
        </p:spPr>
        <p:txBody>
          <a:bodyPr>
            <a:normAutofit/>
          </a:bodyPr>
          <a:lstStyle/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недостатня кількість годин для проведення практичних занять;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обмежений доступ для роботи з пацієнтами у клініці;</a:t>
            </a:r>
          </a:p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старі джерела інформації для підготування до занять, невідповідність сучасним медичним протоколам;</a:t>
            </a:r>
          </a:p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поодинокі порушення організаційної культури викладача.</a:t>
            </a:r>
          </a:p>
          <a:p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Зауваження мали несистемний характер та застосовувались переважно на 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 кафедрах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2C2FBAB-1029-45B1-A14B-D8C82BBC6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4" y="28104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676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46C2F3-7C19-4A45-B938-54BB2CCB2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306"/>
            <a:ext cx="7886700" cy="821095"/>
          </a:xfrm>
        </p:spPr>
        <p:txBody>
          <a:bodyPr>
            <a:noAutofit/>
          </a:bodyPr>
          <a:lstStyle/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Складові,  які впливали на негативну оцінку кафедри та викладача</a:t>
            </a:r>
            <a:endParaRPr lang="uk-UA" sz="2800" b="1" i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8C31CE4-E4B0-487F-8A43-01A9DBD9F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910" y="1026367"/>
            <a:ext cx="8528180" cy="5626360"/>
          </a:xfrm>
        </p:spPr>
        <p:txBody>
          <a:bodyPr>
            <a:normAutofit fontScale="92500" lnSpcReduction="20000"/>
          </a:bodyPr>
          <a:lstStyle/>
          <a:p>
            <a:pPr fontAlgn="ctr"/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застарілих технік навчання</a:t>
            </a:r>
          </a:p>
          <a:p>
            <a:pPr fontAlgn="ctr"/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застарілої технічної бази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відсутність доступу до сучасних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аудиовізуальних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засобів та манекенів</a:t>
            </a:r>
          </a:p>
          <a:p>
            <a:pPr fontAlgn="ctr"/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Надмірний психологічний тиск на студентів</a:t>
            </a:r>
          </a:p>
          <a:p>
            <a:pPr fontAlgn="ctr"/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кваліфікації викладача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відсутність сучасних знань з предмету</a:t>
            </a:r>
          </a:p>
          <a:p>
            <a:pPr fontAlgn="ctr"/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Неетична поведінка та некоректне ставлення викладача щодо студентів</a:t>
            </a:r>
          </a:p>
          <a:p>
            <a:pPr fontAlgn="ctr"/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Академічна </a:t>
            </a:r>
            <a:r>
              <a:rPr lang="uk-UA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НЕдоброчесність</a:t>
            </a:r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викладача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(необ'єктивність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неаргументованість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оцінювання, незрозумілість критеріїв оцінювання, упередженість під час оцінювання, несвоєчасне ознайомлення студентів із критеріями оцінювання тощо)</a:t>
            </a:r>
          </a:p>
          <a:p>
            <a:pPr fontAlgn="ctr"/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Низька організаційна культура викладача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(невчасний початок та завершення занять, не дотримання розкладу)  </a:t>
            </a:r>
          </a:p>
          <a:p>
            <a:pPr font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Занадто високі вимоги від час проведення іспиту/ заліку</a:t>
            </a:r>
          </a:p>
          <a:p>
            <a:pPr font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Перепони з боку викладача під час здачі дисципліни власними зусиллями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6687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08D53-8B60-CF6C-E4BF-1FBC2B2F9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AEA6E-C49B-98BE-7299-4D68FB41F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089" y="221612"/>
            <a:ext cx="7950095" cy="800126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гістології, цитології, ембріології та патологічної морфології з курсом судової медицини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832E4E-5870-4258-44DB-869A33DBE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573" y="1268964"/>
            <a:ext cx="7783762" cy="8864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викладають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I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семестрі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Патологічна морфологія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943A0DC-C3B4-C1E6-1EDD-D1454CA44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221612"/>
            <a:ext cx="682625" cy="800126"/>
          </a:xfrm>
          <a:prstGeom prst="rect">
            <a:avLst/>
          </a:prstGeom>
        </p:spPr>
      </p:pic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C126AC83-DA45-495F-A87C-D43DB16F6BDF}"/>
              </a:ext>
            </a:extLst>
          </p:cNvPr>
          <p:cNvSpPr/>
          <p:nvPr/>
        </p:nvSpPr>
        <p:spPr>
          <a:xfrm>
            <a:off x="410135" y="2805223"/>
            <a:ext cx="75861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оцінка якості викладання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 респондентів висловлюють високу задоволеність дисципліною, відзначаючи її цікавість, пізнавальність та ефективність викладання. Викладачі отримали позитивні відгуки за педагогічну майстерність та змістовний підхід.</a:t>
            </a:r>
          </a:p>
        </p:txBody>
      </p:sp>
    </p:spTree>
    <p:extLst>
      <p:ext uri="{BB962C8B-B14F-4D97-AF65-F5344CB8AC3E}">
        <p14:creationId xmlns:p14="http://schemas.microsoft.com/office/powerpoint/2010/main" val="427837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08D53-8B60-CF6C-E4BF-1FBC2B2F9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AEA6E-C49B-98BE-7299-4D68FB41F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089" y="221612"/>
            <a:ext cx="7950095" cy="800126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гістології, цитології, ембріології та патологічної морфології з курсом судової медицини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832E4E-5870-4258-44DB-869A33DBE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572" y="1268963"/>
            <a:ext cx="8744611" cy="5367425"/>
          </a:xfrm>
        </p:spPr>
        <p:txBody>
          <a:bodyPr>
            <a:normAutofit fontScale="92500" lnSpcReduction="10000"/>
          </a:bodyPr>
          <a:lstStyle/>
          <a:p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 викладачів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 високо оцінили роботу викладачів, зокрема відзначаючи професіоналізм, змістовність лекцій та здатність зацікавити матеріалом.</a:t>
            </a:r>
          </a:p>
          <a:p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Матеріально-технічне забезпечення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Виявлено проблему з якістю навчальних препаратів – частина з них у незадовільному стані (пошкоджені, з потрісканими скельцями), що ускладнює навчальний процес. Також є скарги щодо утилізації старих препаратів без заміни їх на нові.</a:t>
            </a:r>
          </a:p>
          <a:p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 питання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Деякі здобувачі відзначили плутанину в розкладі тем занять, що потребує більш ретельної перевірки з боку кафедри.</a:t>
            </a:r>
          </a:p>
          <a:p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між теорією та практикою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 респондентів висловила побажання щодо збільшення кількості практичних занять та детальнішого аналізу препаратів під час занять.</a:t>
            </a:r>
          </a:p>
          <a:p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настрій студентів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Відгуки містять численні слова подяки та побажання успіхів, що свідчить про загальне задоволення навчальним процесом.</a:t>
            </a:r>
          </a:p>
          <a:p>
            <a:pPr marL="0" indent="0"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Рекомендації: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Оновити матеріально-технічну базу, зокрема препарати, які використовуються на заняттях.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Розглянути можливість збільшення практичних занять та детальнішого аналізу препаратів під час навчального процесу.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943A0DC-C3B4-C1E6-1EDD-D1454CA44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221612"/>
            <a:ext cx="682625" cy="800126"/>
          </a:xfrm>
          <a:prstGeom prst="rect">
            <a:avLst/>
          </a:prstGeom>
        </p:spPr>
      </p:pic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59A05152-7DD2-46FB-B365-B51DF2C05E29}"/>
              </a:ext>
            </a:extLst>
          </p:cNvPr>
          <p:cNvGraphicFramePr>
            <a:graphicFrameLocks noGrp="1"/>
          </p:cNvGraphicFramePr>
          <p:nvPr/>
        </p:nvGraphicFramePr>
        <p:xfrm>
          <a:off x="1860550" y="3806984"/>
          <a:ext cx="5422900" cy="220980"/>
        </p:xfrm>
        <a:graphic>
          <a:graphicData uri="http://schemas.openxmlformats.org/drawingml/2006/table">
            <a:tbl>
              <a:tblPr/>
              <a:tblGrid>
                <a:gridCol w="5422900">
                  <a:extLst>
                    <a:ext uri="{9D8B030D-6E8A-4147-A177-3AD203B41FA5}">
                      <a16:colId xmlns:a16="http://schemas.microsoft.com/office/drawing/2014/main" val="238516482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787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47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861B6-BF7A-B75B-B91E-3B28655D0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21CA07-EA03-6536-EDCB-DFCE3D3FE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441" y="215306"/>
            <a:ext cx="8087743" cy="1374490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загальної та клінічної епідеміології та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біобезпеки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курсом мікробіології та вірусології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5E0F69A-697E-47AC-17A3-D2CE5960B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77" y="1620283"/>
            <a:ext cx="4930878" cy="2914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в I семестрі: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Епідеміологія</a:t>
            </a:r>
          </a:p>
          <a:p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«Мікробіологія, вірусологія та імунологія»</a:t>
            </a:r>
          </a:p>
          <a:p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«Антимікробна резистентність: теорія та методи»</a:t>
            </a:r>
          </a:p>
          <a:p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Вакцінологія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інструменти та технологія»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EEA2FD6-01FB-9139-5962-3278BC895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6" y="390513"/>
            <a:ext cx="682625" cy="800126"/>
          </a:xfrm>
          <a:prstGeom prst="rect">
            <a:avLst/>
          </a:prstGeom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26A67531-B90A-446C-B54E-E0A38A2A65DD}"/>
              </a:ext>
            </a:extLst>
          </p:cNvPr>
          <p:cNvSpPr/>
          <p:nvPr/>
        </p:nvSpPr>
        <p:spPr>
          <a:xfrm>
            <a:off x="1287624" y="4609399"/>
            <a:ext cx="56916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 задоволення студентів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 висловлюють високу задоволеність якістю викладання дисциплін. Коментарі переважно позитивні, з високою оцінкою роботи викладачів та кафедри загалом.</a:t>
            </a:r>
          </a:p>
        </p:txBody>
      </p:sp>
    </p:spTree>
    <p:extLst>
      <p:ext uri="{BB962C8B-B14F-4D97-AF65-F5344CB8AC3E}">
        <p14:creationId xmlns:p14="http://schemas.microsoft.com/office/powerpoint/2010/main" val="159022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861B6-BF7A-B75B-B91E-3B28655D0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21CA07-EA03-6536-EDCB-DFCE3D3FE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441" y="215306"/>
            <a:ext cx="8087743" cy="1374490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загальної та клінічної епідеміології та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біобезпеки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курсом мікробіології та вірусології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5E0F69A-697E-47AC-17A3-D2CE5960B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76" y="1365846"/>
            <a:ext cx="8240339" cy="499763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 викладачів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Викладачів характеризують як привітних, компетентних і професіоналів своєї справи, які ефективно використовують новітні технології у навчальному процесі.</a:t>
            </a:r>
          </a:p>
          <a:p>
            <a:pPr>
              <a:spcBef>
                <a:spcPts val="0"/>
              </a:spcBef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методів викладання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різних технік викладання (презентації, відеоматеріали) сприяє кращому засвоєнню матеріалу, що високо оцінюється студентами.</a:t>
            </a:r>
          </a:p>
          <a:p>
            <a:pPr>
              <a:spcBef>
                <a:spcPts val="0"/>
              </a:spcBef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у практичних заняттях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Попри загальне задоволення, деякі здобувачі висловили побажання щодо збільшення кількості практичних занять. Зокрема, пропонується впровадження практичних завдань на кожній парі, наприклад, аналіз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геномів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нещодавно відкритих мікроорганізмів.</a:t>
            </a:r>
          </a:p>
          <a:p>
            <a:pPr>
              <a:spcBef>
                <a:spcPts val="0"/>
              </a:spcBef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критичних зауважень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Жоден із студентів не вказав на серйозні недоліки у викладанні, що свідчить про високу якість освітнього процесу на кафедрі.</a:t>
            </a:r>
          </a:p>
          <a:p>
            <a:pPr>
              <a:spcBef>
                <a:spcPts val="0"/>
              </a:spcBef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Рекомендація: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подальшого вдосконалення навчального процесу варто розглянути можливість збільшення кількості практичних завдань у відповідь на запити здобувачів.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EEA2FD6-01FB-9139-5962-3278BC895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6" y="390513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207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A58AE-2A97-D9D5-4789-80B36EB8E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81D8F4-8A4B-5DEA-BD3C-A194845A3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754" y="202621"/>
            <a:ext cx="7222507" cy="698642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загальної та клінічної патологічної фізіології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25EE47B-184A-2E1E-2B4B-B73A46901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855" y="1160867"/>
            <a:ext cx="3362737" cy="1704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в I семестрі:</a:t>
            </a:r>
          </a:p>
          <a:p>
            <a:pPr marL="0" indent="0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Патофізіологія</a:t>
            </a:r>
          </a:p>
          <a:p>
            <a:pPr marL="0" indent="0">
              <a:buNone/>
            </a:pPr>
            <a:endParaRPr lang="ru-RU" sz="1600" b="1" u="sng" dirty="0">
              <a:cs typeface="Calibri Light" panose="020F03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8A08731-E38A-3888-4B97-08D0FE0CF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12" y="101136"/>
            <a:ext cx="682625" cy="800126"/>
          </a:xfrm>
          <a:prstGeom prst="rect">
            <a:avLst/>
          </a:prstGeom>
        </p:spPr>
      </p:pic>
      <p:sp>
        <p:nvSpPr>
          <p:cNvPr id="9" name="Місце для вмісту 2">
            <a:extLst>
              <a:ext uri="{FF2B5EF4-FFF2-40B4-BE49-F238E27FC236}">
                <a16:creationId xmlns:a16="http://schemas.microsoft.com/office/drawing/2014/main" id="{1CD833F2-4D5E-4348-9055-27AA9CAA2B22}"/>
              </a:ext>
            </a:extLst>
          </p:cNvPr>
          <p:cNvSpPr txBox="1">
            <a:spLocks/>
          </p:cNvSpPr>
          <p:nvPr/>
        </p:nvSpPr>
        <p:spPr>
          <a:xfrm>
            <a:off x="3872204" y="1212980"/>
            <a:ext cx="5070634" cy="5523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E891A4AC-8B1C-4BBD-B918-D574C32F9921}"/>
              </a:ext>
            </a:extLst>
          </p:cNvPr>
          <p:cNvSpPr/>
          <p:nvPr/>
        </p:nvSpPr>
        <p:spPr>
          <a:xfrm>
            <a:off x="322855" y="2368453"/>
            <a:ext cx="3250368" cy="1060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 містить малу кількість відповідей, тому результати є орієнтовними.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EB434B1-C01C-43EF-97E2-BFD6F9A66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204" y="1239816"/>
            <a:ext cx="507063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аспекти:</a:t>
            </a:r>
            <a:b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Респонденти відзначили високу педагогічну майстерність, здатність до ефективної комунікації, новаторський підхід та дотримання етичних норм викладачами. Ці фактори сприяють якісному освітньому процесу та продуктивній взаємодії між студентами і викладачами.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 моменти:</a:t>
            </a:r>
            <a:b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Критичні зауваження були нечисленними. Декілька респондентів звернули увагу на застаріле технічне обладнання та психологічний тиск, проте ці недоліки не носили системного характеру.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кафедри:</a:t>
            </a:r>
            <a:b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 респонденти (100%) рекомендували кафедру як вибір для опанування вибіркових дисциплін.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Побажання:</a:t>
            </a:r>
            <a:b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 опитаних не висловлювали додаткових побажань, проте окремі студенти зазначили необхідність збільшення кількості практичних занять і застосування нових методик викладання.</a:t>
            </a:r>
          </a:p>
        </p:txBody>
      </p:sp>
      <p:sp>
        <p:nvSpPr>
          <p:cNvPr id="13" name="Прямокутник 12">
            <a:extLst>
              <a:ext uri="{FF2B5EF4-FFF2-40B4-BE49-F238E27FC236}">
                <a16:creationId xmlns:a16="http://schemas.microsoft.com/office/drawing/2014/main" id="{10B0FF24-AF96-4D25-8027-3397F770450C}"/>
              </a:ext>
            </a:extLst>
          </p:cNvPr>
          <p:cNvSpPr/>
          <p:nvPr/>
        </p:nvSpPr>
        <p:spPr>
          <a:xfrm>
            <a:off x="416161" y="3710493"/>
            <a:ext cx="336273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висновок:</a:t>
            </a:r>
            <a:br>
              <a:rPr lang="uk-UA" alt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забезпечує високий рівень викладання, створює сприятливу навчальну атмосферу та використовує ефективні методи навчання. Незначні зауваження щодо оновлення матеріально-технічної бази та розширення практичної складової можуть бути враховані для подальшого вдосконалення освітнього процесу.</a:t>
            </a:r>
          </a:p>
        </p:txBody>
      </p:sp>
    </p:spTree>
    <p:extLst>
      <p:ext uri="{BB962C8B-B14F-4D97-AF65-F5344CB8AC3E}">
        <p14:creationId xmlns:p14="http://schemas.microsoft.com/office/powerpoint/2010/main" val="3935927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1C1274-6303-0274-44AD-C69D770A3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B0C72D-7F09-F07E-32C1-F12B6F0C1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838" y="351911"/>
            <a:ext cx="7039897" cy="525167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медичної біології та хімії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EF7C24C-0936-8673-2542-7C7746869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64" y="1380931"/>
            <a:ext cx="6974141" cy="1884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в I семестрі:</a:t>
            </a:r>
          </a:p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Медична біологія</a:t>
            </a:r>
          </a:p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Біологічна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біорганічна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хімія</a:t>
            </a:r>
          </a:p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Медична хімія</a:t>
            </a:r>
          </a:p>
          <a:p>
            <a:pPr algn="ctr"/>
            <a:endParaRPr lang="ru-RU" sz="1600" dirty="0">
              <a:cs typeface="Calibri Light" panose="020F0302020204030204" pitchFamily="34" charset="0"/>
            </a:endParaRPr>
          </a:p>
          <a:p>
            <a:pPr algn="ctr"/>
            <a:endParaRPr lang="ru-RU" sz="1600" dirty="0">
              <a:cs typeface="Calibri Light" panose="020F0302020204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91D852A-722C-DF69-F542-A2A3C0BE8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6" y="390513"/>
            <a:ext cx="682625" cy="800126"/>
          </a:xfrm>
          <a:prstGeom prst="rect">
            <a:avLst/>
          </a:prstGeom>
        </p:spPr>
      </p:pic>
      <p:sp>
        <p:nvSpPr>
          <p:cNvPr id="7" name="Місце для вмісту 2">
            <a:extLst>
              <a:ext uri="{FF2B5EF4-FFF2-40B4-BE49-F238E27FC236}">
                <a16:creationId xmlns:a16="http://schemas.microsoft.com/office/drawing/2014/main" id="{51735273-19E8-410D-8994-C1C4A851E8EE}"/>
              </a:ext>
            </a:extLst>
          </p:cNvPr>
          <p:cNvSpPr txBox="1">
            <a:spLocks/>
          </p:cNvSpPr>
          <p:nvPr/>
        </p:nvSpPr>
        <p:spPr>
          <a:xfrm>
            <a:off x="292748" y="3265714"/>
            <a:ext cx="8664436" cy="339519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7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для покращення:</a:t>
            </a:r>
            <a:endParaRPr lang="uk-UA" sz="7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Оптимізувати розподіл навчального навантаження, щоб здобувачі мали більше часу на засвоєння матеріалу.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Збільшити кількість практичних занять, лабораторних робіт та експериментів.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Поліпшити методичні матеріали, зробивши їх більш доступними та зрозумілими.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Переглянути баланс між вимогливістю та підтримкою мотивації здобувачів.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сучасні технології у навчальному процесі.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 здобувачі позитивно оцінюють дисципліну та викладачів, однак є потреба у покращенні організації навчального процесу та зменшенні стресового навантаження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318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2383</Words>
  <Application>Microsoft Office PowerPoint</Application>
  <PresentationFormat>Екран (4:3)</PresentationFormat>
  <Paragraphs>209</Paragraphs>
  <Slides>22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Wingdings 3</vt:lpstr>
      <vt:lpstr>Office Theme</vt:lpstr>
      <vt:lpstr>Звіт з анкетування про якість викладання дисциплін кафедрами ОНМедУ 2024-2025 н.р.  осінній семестр ОПП «Стоматологія»</vt:lpstr>
      <vt:lpstr>Складові, які впливали на позитивну оцінку кафедри та викладача</vt:lpstr>
      <vt:lpstr>Складові,  які впливали на негативну оцінку кафедри та викладача</vt:lpstr>
      <vt:lpstr>Кафедра гістології, цитології, ембріології та патологічної морфології з курсом судової медицини</vt:lpstr>
      <vt:lpstr>Кафедра гістології, цитології, ембріології та патологічної морфології з курсом судової медицини</vt:lpstr>
      <vt:lpstr>Кафедра загальної та клінічної епідеміології та біобезпеки з курсом мікробіології та вірусології</vt:lpstr>
      <vt:lpstr>Кафедра загальної та клінічної епідеміології та біобезпеки з курсом мікробіології та вірусології</vt:lpstr>
      <vt:lpstr>Кафедра загальної та клінічної патологічної фізіології</vt:lpstr>
      <vt:lpstr>Кафедра медичної біології та хімії</vt:lpstr>
      <vt:lpstr>Кафедра медичної біології та хімії</vt:lpstr>
      <vt:lpstr>Кафедра ортопедичної стоматології та ортодонтії</vt:lpstr>
      <vt:lpstr>Кафедра пропедевтики внутрішніх хвороб</vt:lpstr>
      <vt:lpstr>Кафедра суспільних наук</vt:lpstr>
      <vt:lpstr>Кафедра суспільних наук</vt:lpstr>
      <vt:lpstr>Кафедра терапевтичної та дитячої стоматології</vt:lpstr>
      <vt:lpstr>Кафедра терапевтичної та дитячої стоматології</vt:lpstr>
      <vt:lpstr>Кафедра загальної та клінічної фармакології та фармакогнозії</vt:lpstr>
      <vt:lpstr>Кафедра загальної та клінічної фармакології та фармакогнозії</vt:lpstr>
      <vt:lpstr>Кафедра філософії, біоетики та іноземних мов</vt:lpstr>
      <vt:lpstr>Кафедра філософії, біоетики та іноземних мов</vt:lpstr>
      <vt:lpstr>Кафедра хірургічної стоматології </vt:lpstr>
      <vt:lpstr>Проблеми та зауваження, що найчастіше називали здобувачі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з анкетування про якість викладання дисциплін кафедрами ОНМедУ 2023-2024 навчальний рік І семестр</dc:title>
  <dc:creator>Катерина Миколаївна Усиченко</dc:creator>
  <cp:lastModifiedBy>Катерина Миколаївна Усиченко</cp:lastModifiedBy>
  <cp:revision>81</cp:revision>
  <dcterms:created xsi:type="dcterms:W3CDTF">2024-04-08T12:29:26Z</dcterms:created>
  <dcterms:modified xsi:type="dcterms:W3CDTF">2025-02-07T07:16:19Z</dcterms:modified>
</cp:coreProperties>
</file>