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6" r:id="rId1"/>
  </p:sldMasterIdLst>
  <p:notesMasterIdLst>
    <p:notesMasterId r:id="rId14"/>
  </p:notesMasterIdLst>
  <p:sldIdLst>
    <p:sldId id="257" r:id="rId2"/>
    <p:sldId id="345" r:id="rId3"/>
    <p:sldId id="344" r:id="rId4"/>
    <p:sldId id="346" r:id="rId5"/>
    <p:sldId id="347" r:id="rId6"/>
    <p:sldId id="348" r:id="rId7"/>
    <p:sldId id="349" r:id="rId8"/>
    <p:sldId id="350" r:id="rId9"/>
    <p:sldId id="351" r:id="rId10"/>
    <p:sldId id="341" r:id="rId11"/>
    <p:sldId id="352" r:id="rId12"/>
    <p:sldId id="353" r:id="rId13"/>
  </p:sldIdLst>
  <p:sldSz cx="9144000" cy="6858000" type="screen4x3"/>
  <p:notesSz cx="6761163" cy="9942513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47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Катерина Миколаївна Усиченко" userId="c7121fdd-db43-4798-8475-63b4ccfd2e56" providerId="ADAL" clId="{C8FAB69F-5506-4A3B-B8B6-AA6D40731CF4}"/>
    <pc:docChg chg="undo custSel addSld delSld modSld">
      <pc:chgData name="Катерина Миколаївна Усиченко" userId="c7121fdd-db43-4798-8475-63b4ccfd2e56" providerId="ADAL" clId="{C8FAB69F-5506-4A3B-B8B6-AA6D40731CF4}" dt="2025-02-20T08:12:55.990" v="939" actId="207"/>
      <pc:docMkLst>
        <pc:docMk/>
      </pc:docMkLst>
      <pc:sldChg chg="modSp">
        <pc:chgData name="Катерина Миколаївна Усиченко" userId="c7121fdd-db43-4798-8475-63b4ccfd2e56" providerId="ADAL" clId="{C8FAB69F-5506-4A3B-B8B6-AA6D40731CF4}" dt="2025-02-20T08:12:55.990" v="939" actId="207"/>
        <pc:sldMkLst>
          <pc:docMk/>
          <pc:sldMk cId="1184774747" sldId="257"/>
        </pc:sldMkLst>
        <pc:spChg chg="mod">
          <ac:chgData name="Катерина Миколаївна Усиченко" userId="c7121fdd-db43-4798-8475-63b4ccfd2e56" providerId="ADAL" clId="{C8FAB69F-5506-4A3B-B8B6-AA6D40731CF4}" dt="2025-02-20T08:12:55.990" v="939" actId="207"/>
          <ac:spMkLst>
            <pc:docMk/>
            <pc:sldMk cId="1184774747" sldId="257"/>
            <ac:spMk id="4" creationId="{C6C74167-0B27-4EBA-AEB2-14DD03629C8A}"/>
          </ac:spMkLst>
        </pc:spChg>
      </pc:sldChg>
      <pc:sldChg chg="addSp modSp">
        <pc:chgData name="Катерина Миколаївна Усиченко" userId="c7121fdd-db43-4798-8475-63b4ccfd2e56" providerId="ADAL" clId="{C8FAB69F-5506-4A3B-B8B6-AA6D40731CF4}" dt="2025-02-20T07:22:58.253" v="710" actId="1076"/>
        <pc:sldMkLst>
          <pc:docMk/>
          <pc:sldMk cId="3998835628" sldId="341"/>
        </pc:sldMkLst>
        <pc:spChg chg="mod">
          <ac:chgData name="Катерина Миколаївна Усиченко" userId="c7121fdd-db43-4798-8475-63b4ccfd2e56" providerId="ADAL" clId="{C8FAB69F-5506-4A3B-B8B6-AA6D40731CF4}" dt="2025-02-20T07:12:12.635" v="603" actId="20577"/>
          <ac:spMkLst>
            <pc:docMk/>
            <pc:sldMk cId="3998835628" sldId="341"/>
            <ac:spMk id="2" creationId="{01D5514C-5E7A-468B-AA1A-7E75B7EB81B4}"/>
          </ac:spMkLst>
        </pc:spChg>
        <pc:spChg chg="mod">
          <ac:chgData name="Катерина Миколаївна Усиченко" userId="c7121fdd-db43-4798-8475-63b4ccfd2e56" providerId="ADAL" clId="{C8FAB69F-5506-4A3B-B8B6-AA6D40731CF4}" dt="2025-02-20T07:22:58.253" v="710" actId="1076"/>
          <ac:spMkLst>
            <pc:docMk/>
            <pc:sldMk cId="3998835628" sldId="341"/>
            <ac:spMk id="3" creationId="{961B2957-5EFC-4D36-900B-19509CB3E595}"/>
          </ac:spMkLst>
        </pc:spChg>
        <pc:picChg chg="add">
          <ac:chgData name="Катерина Миколаївна Усиченко" userId="c7121fdd-db43-4798-8475-63b4ccfd2e56" providerId="ADAL" clId="{C8FAB69F-5506-4A3B-B8B6-AA6D40731CF4}" dt="2025-02-20T07:12:17.108" v="604"/>
          <ac:picMkLst>
            <pc:docMk/>
            <pc:sldMk cId="3998835628" sldId="341"/>
            <ac:picMk id="4" creationId="{5A6F3863-B49E-4BE4-B986-AC1ABE71A494}"/>
          </ac:picMkLst>
        </pc:picChg>
      </pc:sldChg>
      <pc:sldChg chg="addSp delSp modSp add">
        <pc:chgData name="Катерина Миколаївна Усиченко" userId="c7121fdd-db43-4798-8475-63b4ccfd2e56" providerId="ADAL" clId="{C8FAB69F-5506-4A3B-B8B6-AA6D40731CF4}" dt="2025-02-20T07:01:33.351" v="379" actId="1076"/>
        <pc:sldMkLst>
          <pc:docMk/>
          <pc:sldMk cId="3245724897" sldId="344"/>
        </pc:sldMkLst>
        <pc:spChg chg="mod">
          <ac:chgData name="Катерина Миколаївна Усиченко" userId="c7121fdd-db43-4798-8475-63b4ccfd2e56" providerId="ADAL" clId="{C8FAB69F-5506-4A3B-B8B6-AA6D40731CF4}" dt="2025-02-20T07:01:33.351" v="379" actId="1076"/>
          <ac:spMkLst>
            <pc:docMk/>
            <pc:sldMk cId="3245724897" sldId="344"/>
            <ac:spMk id="2" creationId="{01D5514C-5E7A-468B-AA1A-7E75B7EB81B4}"/>
          </ac:spMkLst>
        </pc:spChg>
        <pc:spChg chg="del mod">
          <ac:chgData name="Катерина Миколаївна Усиченко" userId="c7121fdd-db43-4798-8475-63b4ccfd2e56" providerId="ADAL" clId="{C8FAB69F-5506-4A3B-B8B6-AA6D40731CF4}" dt="2025-02-20T06:53:59.289" v="92"/>
          <ac:spMkLst>
            <pc:docMk/>
            <pc:sldMk cId="3245724897" sldId="344"/>
            <ac:spMk id="3" creationId="{961B2957-5EFC-4D36-900B-19509CB3E595}"/>
          </ac:spMkLst>
        </pc:spChg>
        <pc:spChg chg="add del">
          <ac:chgData name="Катерина Миколаївна Усиченко" userId="c7121fdd-db43-4798-8475-63b4ccfd2e56" providerId="ADAL" clId="{C8FAB69F-5506-4A3B-B8B6-AA6D40731CF4}" dt="2025-02-20T06:53:02.155" v="74"/>
          <ac:spMkLst>
            <pc:docMk/>
            <pc:sldMk cId="3245724897" sldId="344"/>
            <ac:spMk id="4" creationId="{EEB38DB1-C477-482C-AC88-05B944E879B0}"/>
          </ac:spMkLst>
        </pc:spChg>
        <pc:spChg chg="add del">
          <ac:chgData name="Катерина Миколаївна Усиченко" userId="c7121fdd-db43-4798-8475-63b4ccfd2e56" providerId="ADAL" clId="{C8FAB69F-5506-4A3B-B8B6-AA6D40731CF4}" dt="2025-02-20T06:53:02.155" v="74"/>
          <ac:spMkLst>
            <pc:docMk/>
            <pc:sldMk cId="3245724897" sldId="344"/>
            <ac:spMk id="18" creationId="{801CAD94-682A-44DF-93D7-2B4C6C6C6372}"/>
          </ac:spMkLst>
        </pc:spChg>
        <pc:spChg chg="add del">
          <ac:chgData name="Катерина Миколаївна Усиченко" userId="c7121fdd-db43-4798-8475-63b4ccfd2e56" providerId="ADAL" clId="{C8FAB69F-5506-4A3B-B8B6-AA6D40731CF4}" dt="2025-02-20T06:53:02.155" v="74"/>
          <ac:spMkLst>
            <pc:docMk/>
            <pc:sldMk cId="3245724897" sldId="344"/>
            <ac:spMk id="19" creationId="{8EB08AA6-A2B0-43BA-8C4A-A1BE4174299B}"/>
          </ac:spMkLst>
        </pc:spChg>
        <pc:spChg chg="add del">
          <ac:chgData name="Катерина Миколаївна Усиченко" userId="c7121fdd-db43-4798-8475-63b4ccfd2e56" providerId="ADAL" clId="{C8FAB69F-5506-4A3B-B8B6-AA6D40731CF4}" dt="2025-02-20T06:53:02.155" v="74"/>
          <ac:spMkLst>
            <pc:docMk/>
            <pc:sldMk cId="3245724897" sldId="344"/>
            <ac:spMk id="20" creationId="{4C1F0CED-644D-439C-A53A-6E02D5F9981D}"/>
          </ac:spMkLst>
        </pc:spChg>
        <pc:spChg chg="add del">
          <ac:chgData name="Катерина Миколаївна Усиченко" userId="c7121fdd-db43-4798-8475-63b4ccfd2e56" providerId="ADAL" clId="{C8FAB69F-5506-4A3B-B8B6-AA6D40731CF4}" dt="2025-02-20T06:53:10.462" v="91"/>
          <ac:spMkLst>
            <pc:docMk/>
            <pc:sldMk cId="3245724897" sldId="344"/>
            <ac:spMk id="21" creationId="{59BE2B31-79DC-4571-8F1F-8853A1748FF3}"/>
          </ac:spMkLst>
        </pc:spChg>
        <pc:spChg chg="add del">
          <ac:chgData name="Катерина Миколаївна Усиченко" userId="c7121fdd-db43-4798-8475-63b4ccfd2e56" providerId="ADAL" clId="{C8FAB69F-5506-4A3B-B8B6-AA6D40731CF4}" dt="2025-02-20T06:53:10.462" v="91"/>
          <ac:spMkLst>
            <pc:docMk/>
            <pc:sldMk cId="3245724897" sldId="344"/>
            <ac:spMk id="35" creationId="{2DC3C2F0-2CD3-4BA6-B1A2-13505F62A4EB}"/>
          </ac:spMkLst>
        </pc:spChg>
        <pc:spChg chg="add del">
          <ac:chgData name="Катерина Миколаївна Усиченко" userId="c7121fdd-db43-4798-8475-63b4ccfd2e56" providerId="ADAL" clId="{C8FAB69F-5506-4A3B-B8B6-AA6D40731CF4}" dt="2025-02-20T06:53:10.462" v="91"/>
          <ac:spMkLst>
            <pc:docMk/>
            <pc:sldMk cId="3245724897" sldId="344"/>
            <ac:spMk id="36" creationId="{F8F618E1-DB16-4F94-9CA3-8A1A07311EC3}"/>
          </ac:spMkLst>
        </pc:spChg>
        <pc:spChg chg="add del">
          <ac:chgData name="Катерина Миколаївна Усиченко" userId="c7121fdd-db43-4798-8475-63b4ccfd2e56" providerId="ADAL" clId="{C8FAB69F-5506-4A3B-B8B6-AA6D40731CF4}" dt="2025-02-20T06:53:10.462" v="91"/>
          <ac:spMkLst>
            <pc:docMk/>
            <pc:sldMk cId="3245724897" sldId="344"/>
            <ac:spMk id="37" creationId="{89313369-38BA-441B-AD37-C02BB2A6A786}"/>
          </ac:spMkLst>
        </pc:spChg>
        <pc:spChg chg="add del mod">
          <ac:chgData name="Катерина Миколаївна Усиченко" userId="c7121fdd-db43-4798-8475-63b4ccfd2e56" providerId="ADAL" clId="{C8FAB69F-5506-4A3B-B8B6-AA6D40731CF4}" dt="2025-02-20T06:59:07.156" v="268"/>
          <ac:spMkLst>
            <pc:docMk/>
            <pc:sldMk cId="3245724897" sldId="344"/>
            <ac:spMk id="39" creationId="{AED7872A-686D-4BB0-A0EB-725D2ACEE401}"/>
          </ac:spMkLst>
        </pc:spChg>
        <pc:spChg chg="add mod">
          <ac:chgData name="Катерина Миколаївна Усиченко" userId="c7121fdd-db43-4798-8475-63b4ccfd2e56" providerId="ADAL" clId="{C8FAB69F-5506-4A3B-B8B6-AA6D40731CF4}" dt="2025-02-20T06:56:44.555" v="145" actId="6549"/>
          <ac:spMkLst>
            <pc:docMk/>
            <pc:sldMk cId="3245724897" sldId="344"/>
            <ac:spMk id="40" creationId="{EF6E15E9-F646-4CB5-9A89-F708987F856B}"/>
          </ac:spMkLst>
        </pc:spChg>
        <pc:spChg chg="add del mod">
          <ac:chgData name="Катерина Миколаївна Усиченко" userId="c7121fdd-db43-4798-8475-63b4ccfd2e56" providerId="ADAL" clId="{C8FAB69F-5506-4A3B-B8B6-AA6D40731CF4}" dt="2025-02-20T06:55:55.686" v="125" actId="478"/>
          <ac:spMkLst>
            <pc:docMk/>
            <pc:sldMk cId="3245724897" sldId="344"/>
            <ac:spMk id="42" creationId="{5D940742-FDB3-46E2-B188-B2C1B35CD0D3}"/>
          </ac:spMkLst>
        </pc:spChg>
        <pc:graphicFrameChg chg="add del mod">
          <ac:chgData name="Катерина Миколаївна Усиченко" userId="c7121fdd-db43-4798-8475-63b4ccfd2e56" providerId="ADAL" clId="{C8FAB69F-5506-4A3B-B8B6-AA6D40731CF4}" dt="2025-02-20T06:53:02.155" v="74"/>
          <ac:graphicFrameMkLst>
            <pc:docMk/>
            <pc:sldMk cId="3245724897" sldId="344"/>
            <ac:graphicFrameMk id="5" creationId="{4124EA7E-91D8-4A71-922A-840EF4DA20FF}"/>
          </ac:graphicFrameMkLst>
        </pc:graphicFrameChg>
        <pc:graphicFrameChg chg="add del mod">
          <ac:chgData name="Катерина Миколаївна Усиченко" userId="c7121fdd-db43-4798-8475-63b4ccfd2e56" providerId="ADAL" clId="{C8FAB69F-5506-4A3B-B8B6-AA6D40731CF4}" dt="2025-02-20T06:53:02.155" v="74"/>
          <ac:graphicFrameMkLst>
            <pc:docMk/>
            <pc:sldMk cId="3245724897" sldId="344"/>
            <ac:graphicFrameMk id="6" creationId="{8DD80285-79EB-4303-8294-19A2532A85ED}"/>
          </ac:graphicFrameMkLst>
        </pc:graphicFrameChg>
        <pc:graphicFrameChg chg="add del mod">
          <ac:chgData name="Катерина Миколаївна Усиченко" userId="c7121fdd-db43-4798-8475-63b4ccfd2e56" providerId="ADAL" clId="{C8FAB69F-5506-4A3B-B8B6-AA6D40731CF4}" dt="2025-02-20T06:53:02.155" v="74"/>
          <ac:graphicFrameMkLst>
            <pc:docMk/>
            <pc:sldMk cId="3245724897" sldId="344"/>
            <ac:graphicFrameMk id="7" creationId="{8B35B89D-646A-4544-89B0-3A54ABEB7356}"/>
          </ac:graphicFrameMkLst>
        </pc:graphicFrameChg>
        <pc:graphicFrameChg chg="add del mod">
          <ac:chgData name="Катерина Миколаївна Усиченко" userId="c7121fdd-db43-4798-8475-63b4ccfd2e56" providerId="ADAL" clId="{C8FAB69F-5506-4A3B-B8B6-AA6D40731CF4}" dt="2025-02-20T06:53:02.155" v="74"/>
          <ac:graphicFrameMkLst>
            <pc:docMk/>
            <pc:sldMk cId="3245724897" sldId="344"/>
            <ac:graphicFrameMk id="8" creationId="{F5B61F91-D9FF-46F8-9F6E-B2F53C6964BD}"/>
          </ac:graphicFrameMkLst>
        </pc:graphicFrameChg>
        <pc:graphicFrameChg chg="add del mod">
          <ac:chgData name="Катерина Миколаївна Усиченко" userId="c7121fdd-db43-4798-8475-63b4ccfd2e56" providerId="ADAL" clId="{C8FAB69F-5506-4A3B-B8B6-AA6D40731CF4}" dt="2025-02-20T06:53:02.155" v="74"/>
          <ac:graphicFrameMkLst>
            <pc:docMk/>
            <pc:sldMk cId="3245724897" sldId="344"/>
            <ac:graphicFrameMk id="9" creationId="{28DD34AC-B1D6-4BD3-8BF1-52B327B60C98}"/>
          </ac:graphicFrameMkLst>
        </pc:graphicFrameChg>
        <pc:graphicFrameChg chg="add del mod">
          <ac:chgData name="Катерина Миколаївна Усиченко" userId="c7121fdd-db43-4798-8475-63b4ccfd2e56" providerId="ADAL" clId="{C8FAB69F-5506-4A3B-B8B6-AA6D40731CF4}" dt="2025-02-20T06:53:02.155" v="74"/>
          <ac:graphicFrameMkLst>
            <pc:docMk/>
            <pc:sldMk cId="3245724897" sldId="344"/>
            <ac:graphicFrameMk id="10" creationId="{1D6379CA-A874-47DC-8927-57287F5BA456}"/>
          </ac:graphicFrameMkLst>
        </pc:graphicFrameChg>
        <pc:graphicFrameChg chg="add del mod">
          <ac:chgData name="Катерина Миколаївна Усиченко" userId="c7121fdd-db43-4798-8475-63b4ccfd2e56" providerId="ADAL" clId="{C8FAB69F-5506-4A3B-B8B6-AA6D40731CF4}" dt="2025-02-20T06:53:02.155" v="74"/>
          <ac:graphicFrameMkLst>
            <pc:docMk/>
            <pc:sldMk cId="3245724897" sldId="344"/>
            <ac:graphicFrameMk id="11" creationId="{CAF6F83F-F6A8-4A10-ADBF-D834AD30B9A0}"/>
          </ac:graphicFrameMkLst>
        </pc:graphicFrameChg>
        <pc:graphicFrameChg chg="add del mod">
          <ac:chgData name="Катерина Миколаївна Усиченко" userId="c7121fdd-db43-4798-8475-63b4ccfd2e56" providerId="ADAL" clId="{C8FAB69F-5506-4A3B-B8B6-AA6D40731CF4}" dt="2025-02-20T06:53:02.155" v="74"/>
          <ac:graphicFrameMkLst>
            <pc:docMk/>
            <pc:sldMk cId="3245724897" sldId="344"/>
            <ac:graphicFrameMk id="12" creationId="{050DEDB2-10A2-40FA-8925-59A7B128DCFB}"/>
          </ac:graphicFrameMkLst>
        </pc:graphicFrameChg>
        <pc:graphicFrameChg chg="add del mod">
          <ac:chgData name="Катерина Миколаївна Усиченко" userId="c7121fdd-db43-4798-8475-63b4ccfd2e56" providerId="ADAL" clId="{C8FAB69F-5506-4A3B-B8B6-AA6D40731CF4}" dt="2025-02-20T06:53:02.155" v="74"/>
          <ac:graphicFrameMkLst>
            <pc:docMk/>
            <pc:sldMk cId="3245724897" sldId="344"/>
            <ac:graphicFrameMk id="13" creationId="{1D43A006-DF28-4E04-8DA0-A741F54AA711}"/>
          </ac:graphicFrameMkLst>
        </pc:graphicFrameChg>
        <pc:graphicFrameChg chg="add del mod">
          <ac:chgData name="Катерина Миколаївна Усиченко" userId="c7121fdd-db43-4798-8475-63b4ccfd2e56" providerId="ADAL" clId="{C8FAB69F-5506-4A3B-B8B6-AA6D40731CF4}" dt="2025-02-20T06:53:02.155" v="74"/>
          <ac:graphicFrameMkLst>
            <pc:docMk/>
            <pc:sldMk cId="3245724897" sldId="344"/>
            <ac:graphicFrameMk id="14" creationId="{A1ECDF2A-463E-4231-9DBC-E9B97A5822A5}"/>
          </ac:graphicFrameMkLst>
        </pc:graphicFrameChg>
        <pc:graphicFrameChg chg="add del mod">
          <ac:chgData name="Катерина Миколаївна Усиченко" userId="c7121fdd-db43-4798-8475-63b4ccfd2e56" providerId="ADAL" clId="{C8FAB69F-5506-4A3B-B8B6-AA6D40731CF4}" dt="2025-02-20T06:53:02.155" v="74"/>
          <ac:graphicFrameMkLst>
            <pc:docMk/>
            <pc:sldMk cId="3245724897" sldId="344"/>
            <ac:graphicFrameMk id="15" creationId="{DC0A31DD-B8F2-4ADA-8950-942647AA68FC}"/>
          </ac:graphicFrameMkLst>
        </pc:graphicFrameChg>
        <pc:graphicFrameChg chg="add del mod">
          <ac:chgData name="Катерина Миколаївна Усиченко" userId="c7121fdd-db43-4798-8475-63b4ccfd2e56" providerId="ADAL" clId="{C8FAB69F-5506-4A3B-B8B6-AA6D40731CF4}" dt="2025-02-20T06:53:02.155" v="74"/>
          <ac:graphicFrameMkLst>
            <pc:docMk/>
            <pc:sldMk cId="3245724897" sldId="344"/>
            <ac:graphicFrameMk id="16" creationId="{C39C1FCA-3F07-4E70-A1F7-F5C0743FB978}"/>
          </ac:graphicFrameMkLst>
        </pc:graphicFrameChg>
        <pc:graphicFrameChg chg="add del mod">
          <ac:chgData name="Катерина Миколаївна Усиченко" userId="c7121fdd-db43-4798-8475-63b4ccfd2e56" providerId="ADAL" clId="{C8FAB69F-5506-4A3B-B8B6-AA6D40731CF4}" dt="2025-02-20T06:53:02.155" v="74"/>
          <ac:graphicFrameMkLst>
            <pc:docMk/>
            <pc:sldMk cId="3245724897" sldId="344"/>
            <ac:graphicFrameMk id="17" creationId="{3B0D3ABD-32CD-40B5-A6D8-4CE92CA90549}"/>
          </ac:graphicFrameMkLst>
        </pc:graphicFrameChg>
        <pc:graphicFrameChg chg="add del mod">
          <ac:chgData name="Катерина Миколаївна Усиченко" userId="c7121fdd-db43-4798-8475-63b4ccfd2e56" providerId="ADAL" clId="{C8FAB69F-5506-4A3B-B8B6-AA6D40731CF4}" dt="2025-02-20T06:53:10.462" v="91"/>
          <ac:graphicFrameMkLst>
            <pc:docMk/>
            <pc:sldMk cId="3245724897" sldId="344"/>
            <ac:graphicFrameMk id="22" creationId="{19867A6D-ADA7-44D7-8279-3078E343196D}"/>
          </ac:graphicFrameMkLst>
        </pc:graphicFrameChg>
        <pc:graphicFrameChg chg="add del mod">
          <ac:chgData name="Катерина Миколаївна Усиченко" userId="c7121fdd-db43-4798-8475-63b4ccfd2e56" providerId="ADAL" clId="{C8FAB69F-5506-4A3B-B8B6-AA6D40731CF4}" dt="2025-02-20T06:53:10.462" v="91"/>
          <ac:graphicFrameMkLst>
            <pc:docMk/>
            <pc:sldMk cId="3245724897" sldId="344"/>
            <ac:graphicFrameMk id="23" creationId="{10936435-034A-454C-AD47-9F9A4B5BF8D2}"/>
          </ac:graphicFrameMkLst>
        </pc:graphicFrameChg>
        <pc:graphicFrameChg chg="add del mod">
          <ac:chgData name="Катерина Миколаївна Усиченко" userId="c7121fdd-db43-4798-8475-63b4ccfd2e56" providerId="ADAL" clId="{C8FAB69F-5506-4A3B-B8B6-AA6D40731CF4}" dt="2025-02-20T06:53:10.462" v="91"/>
          <ac:graphicFrameMkLst>
            <pc:docMk/>
            <pc:sldMk cId="3245724897" sldId="344"/>
            <ac:graphicFrameMk id="24" creationId="{E38C90C6-5BA8-4415-824D-55977642BB07}"/>
          </ac:graphicFrameMkLst>
        </pc:graphicFrameChg>
        <pc:graphicFrameChg chg="add del mod">
          <ac:chgData name="Катерина Миколаївна Усиченко" userId="c7121fdd-db43-4798-8475-63b4ccfd2e56" providerId="ADAL" clId="{C8FAB69F-5506-4A3B-B8B6-AA6D40731CF4}" dt="2025-02-20T06:53:10.462" v="91"/>
          <ac:graphicFrameMkLst>
            <pc:docMk/>
            <pc:sldMk cId="3245724897" sldId="344"/>
            <ac:graphicFrameMk id="25" creationId="{A28DAC2F-0A9E-4150-BF77-6501523289E5}"/>
          </ac:graphicFrameMkLst>
        </pc:graphicFrameChg>
        <pc:graphicFrameChg chg="add del mod">
          <ac:chgData name="Катерина Миколаївна Усиченко" userId="c7121fdd-db43-4798-8475-63b4ccfd2e56" providerId="ADAL" clId="{C8FAB69F-5506-4A3B-B8B6-AA6D40731CF4}" dt="2025-02-20T06:53:10.462" v="91"/>
          <ac:graphicFrameMkLst>
            <pc:docMk/>
            <pc:sldMk cId="3245724897" sldId="344"/>
            <ac:graphicFrameMk id="26" creationId="{8007AE60-E83C-4D79-B810-56A945AF0884}"/>
          </ac:graphicFrameMkLst>
        </pc:graphicFrameChg>
        <pc:graphicFrameChg chg="add del mod">
          <ac:chgData name="Катерина Миколаївна Усиченко" userId="c7121fdd-db43-4798-8475-63b4ccfd2e56" providerId="ADAL" clId="{C8FAB69F-5506-4A3B-B8B6-AA6D40731CF4}" dt="2025-02-20T06:53:10.462" v="91"/>
          <ac:graphicFrameMkLst>
            <pc:docMk/>
            <pc:sldMk cId="3245724897" sldId="344"/>
            <ac:graphicFrameMk id="27" creationId="{40FD2A7F-BF5B-4AB2-B015-BD5ACF100A0C}"/>
          </ac:graphicFrameMkLst>
        </pc:graphicFrameChg>
        <pc:graphicFrameChg chg="add del mod">
          <ac:chgData name="Катерина Миколаївна Усиченко" userId="c7121fdd-db43-4798-8475-63b4ccfd2e56" providerId="ADAL" clId="{C8FAB69F-5506-4A3B-B8B6-AA6D40731CF4}" dt="2025-02-20T06:53:10.462" v="91"/>
          <ac:graphicFrameMkLst>
            <pc:docMk/>
            <pc:sldMk cId="3245724897" sldId="344"/>
            <ac:graphicFrameMk id="28" creationId="{B24F7737-5895-438E-A84D-7C6E0DD7C51E}"/>
          </ac:graphicFrameMkLst>
        </pc:graphicFrameChg>
        <pc:graphicFrameChg chg="add del mod">
          <ac:chgData name="Катерина Миколаївна Усиченко" userId="c7121fdd-db43-4798-8475-63b4ccfd2e56" providerId="ADAL" clId="{C8FAB69F-5506-4A3B-B8B6-AA6D40731CF4}" dt="2025-02-20T06:53:10.462" v="91"/>
          <ac:graphicFrameMkLst>
            <pc:docMk/>
            <pc:sldMk cId="3245724897" sldId="344"/>
            <ac:graphicFrameMk id="29" creationId="{C514BA93-CFDB-4D8F-865D-1E50CB30DB82}"/>
          </ac:graphicFrameMkLst>
        </pc:graphicFrameChg>
        <pc:graphicFrameChg chg="add del mod">
          <ac:chgData name="Катерина Миколаївна Усиченко" userId="c7121fdd-db43-4798-8475-63b4ccfd2e56" providerId="ADAL" clId="{C8FAB69F-5506-4A3B-B8B6-AA6D40731CF4}" dt="2025-02-20T06:53:10.462" v="91"/>
          <ac:graphicFrameMkLst>
            <pc:docMk/>
            <pc:sldMk cId="3245724897" sldId="344"/>
            <ac:graphicFrameMk id="30" creationId="{2B85D51E-8E26-4C9E-9653-073784CFE81D}"/>
          </ac:graphicFrameMkLst>
        </pc:graphicFrameChg>
        <pc:graphicFrameChg chg="add del mod">
          <ac:chgData name="Катерина Миколаївна Усиченко" userId="c7121fdd-db43-4798-8475-63b4ccfd2e56" providerId="ADAL" clId="{C8FAB69F-5506-4A3B-B8B6-AA6D40731CF4}" dt="2025-02-20T06:53:10.462" v="91"/>
          <ac:graphicFrameMkLst>
            <pc:docMk/>
            <pc:sldMk cId="3245724897" sldId="344"/>
            <ac:graphicFrameMk id="31" creationId="{72FC9972-E655-469D-8FEA-296CFF043C2E}"/>
          </ac:graphicFrameMkLst>
        </pc:graphicFrameChg>
        <pc:graphicFrameChg chg="add del mod">
          <ac:chgData name="Катерина Миколаївна Усиченко" userId="c7121fdd-db43-4798-8475-63b4ccfd2e56" providerId="ADAL" clId="{C8FAB69F-5506-4A3B-B8B6-AA6D40731CF4}" dt="2025-02-20T06:53:10.462" v="91"/>
          <ac:graphicFrameMkLst>
            <pc:docMk/>
            <pc:sldMk cId="3245724897" sldId="344"/>
            <ac:graphicFrameMk id="32" creationId="{4EA5732B-2287-4752-AD8B-6DFE728200EF}"/>
          </ac:graphicFrameMkLst>
        </pc:graphicFrameChg>
        <pc:graphicFrameChg chg="add del mod">
          <ac:chgData name="Катерина Миколаївна Усиченко" userId="c7121fdd-db43-4798-8475-63b4ccfd2e56" providerId="ADAL" clId="{C8FAB69F-5506-4A3B-B8B6-AA6D40731CF4}" dt="2025-02-20T06:53:10.462" v="91"/>
          <ac:graphicFrameMkLst>
            <pc:docMk/>
            <pc:sldMk cId="3245724897" sldId="344"/>
            <ac:graphicFrameMk id="33" creationId="{3BA08DC9-118A-4C0A-A609-718F13E49FE0}"/>
          </ac:graphicFrameMkLst>
        </pc:graphicFrameChg>
        <pc:graphicFrameChg chg="add del mod">
          <ac:chgData name="Катерина Миколаївна Усиченко" userId="c7121fdd-db43-4798-8475-63b4ccfd2e56" providerId="ADAL" clId="{C8FAB69F-5506-4A3B-B8B6-AA6D40731CF4}" dt="2025-02-20T06:53:10.462" v="91"/>
          <ac:graphicFrameMkLst>
            <pc:docMk/>
            <pc:sldMk cId="3245724897" sldId="344"/>
            <ac:graphicFrameMk id="34" creationId="{C0F760EA-61A7-4842-A9EE-997169BCD25C}"/>
          </ac:graphicFrameMkLst>
        </pc:graphicFrameChg>
        <pc:graphicFrameChg chg="add del mod modGraphic">
          <ac:chgData name="Катерина Миколаївна Усиченко" userId="c7121fdd-db43-4798-8475-63b4ccfd2e56" providerId="ADAL" clId="{C8FAB69F-5506-4A3B-B8B6-AA6D40731CF4}" dt="2025-02-20T06:55:53.202" v="124" actId="478"/>
          <ac:graphicFrameMkLst>
            <pc:docMk/>
            <pc:sldMk cId="3245724897" sldId="344"/>
            <ac:graphicFrameMk id="38" creationId="{F3948962-1A7A-4FE9-B20F-971F1F56881D}"/>
          </ac:graphicFrameMkLst>
        </pc:graphicFrameChg>
        <pc:picChg chg="add mod">
          <ac:chgData name="Катерина Миколаївна Усиченко" userId="c7121fdd-db43-4798-8475-63b4ccfd2e56" providerId="ADAL" clId="{C8FAB69F-5506-4A3B-B8B6-AA6D40731CF4}" dt="2025-02-20T07:01:30.830" v="378" actId="1076"/>
          <ac:picMkLst>
            <pc:docMk/>
            <pc:sldMk cId="3245724897" sldId="344"/>
            <ac:picMk id="43" creationId="{3D25EB3A-959A-4700-B876-2F0169617F5F}"/>
          </ac:picMkLst>
        </pc:picChg>
      </pc:sldChg>
      <pc:sldChg chg="addSp delSp modSp add">
        <pc:chgData name="Катерина Миколаївна Усиченко" userId="c7121fdd-db43-4798-8475-63b4ccfd2e56" providerId="ADAL" clId="{C8FAB69F-5506-4A3B-B8B6-AA6D40731CF4}" dt="2025-02-20T07:01:37.908" v="380"/>
        <pc:sldMkLst>
          <pc:docMk/>
          <pc:sldMk cId="3053488963" sldId="345"/>
        </pc:sldMkLst>
        <pc:spChg chg="mod">
          <ac:chgData name="Катерина Миколаївна Усиченко" userId="c7121fdd-db43-4798-8475-63b4ccfd2e56" providerId="ADAL" clId="{C8FAB69F-5506-4A3B-B8B6-AA6D40731CF4}" dt="2025-02-20T06:59:36.477" v="273" actId="14100"/>
          <ac:spMkLst>
            <pc:docMk/>
            <pc:sldMk cId="3053488963" sldId="345"/>
            <ac:spMk id="2" creationId="{01D5514C-5E7A-468B-AA1A-7E75B7EB81B4}"/>
          </ac:spMkLst>
        </pc:spChg>
        <pc:spChg chg="add mod">
          <ac:chgData name="Катерина Миколаївна Усиченко" userId="c7121fdd-db43-4798-8475-63b4ccfd2e56" providerId="ADAL" clId="{C8FAB69F-5506-4A3B-B8B6-AA6D40731CF4}" dt="2025-02-20T07:01:18.132" v="375" actId="14100"/>
          <ac:spMkLst>
            <pc:docMk/>
            <pc:sldMk cId="3053488963" sldId="345"/>
            <ac:spMk id="6" creationId="{95AC7412-221F-47D0-A7D5-5CED0B18EEB4}"/>
          </ac:spMkLst>
        </pc:spChg>
        <pc:spChg chg="add mod">
          <ac:chgData name="Катерина Миколаївна Усиченко" userId="c7121fdd-db43-4798-8475-63b4ccfd2e56" providerId="ADAL" clId="{C8FAB69F-5506-4A3B-B8B6-AA6D40731CF4}" dt="2025-02-20T06:59:57.719" v="312" actId="20577"/>
          <ac:spMkLst>
            <pc:docMk/>
            <pc:sldMk cId="3053488963" sldId="345"/>
            <ac:spMk id="7" creationId="{17C72BBE-6444-4113-B2F1-498B29209C68}"/>
          </ac:spMkLst>
        </pc:spChg>
        <pc:spChg chg="del">
          <ac:chgData name="Катерина Миколаївна Усиченко" userId="c7121fdd-db43-4798-8475-63b4ccfd2e56" providerId="ADAL" clId="{C8FAB69F-5506-4A3B-B8B6-AA6D40731CF4}" dt="2025-02-20T06:57:29.794" v="153" actId="478"/>
          <ac:spMkLst>
            <pc:docMk/>
            <pc:sldMk cId="3053488963" sldId="345"/>
            <ac:spMk id="39" creationId="{AED7872A-686D-4BB0-A0EB-725D2ACEE401}"/>
          </ac:spMkLst>
        </pc:spChg>
        <pc:spChg chg="mod">
          <ac:chgData name="Катерина Миколаївна Усиченко" userId="c7121fdd-db43-4798-8475-63b4ccfd2e56" providerId="ADAL" clId="{C8FAB69F-5506-4A3B-B8B6-AA6D40731CF4}" dt="2025-02-20T06:59:22.090" v="271" actId="1076"/>
          <ac:spMkLst>
            <pc:docMk/>
            <pc:sldMk cId="3053488963" sldId="345"/>
            <ac:spMk id="40" creationId="{EF6E15E9-F646-4CB5-9A89-F708987F856B}"/>
          </ac:spMkLst>
        </pc:spChg>
        <pc:graphicFrameChg chg="add del">
          <ac:chgData name="Катерина Миколаївна Усиченко" userId="c7121fdd-db43-4798-8475-63b4ccfd2e56" providerId="ADAL" clId="{C8FAB69F-5506-4A3B-B8B6-AA6D40731CF4}" dt="2025-02-20T06:57:47.900" v="155"/>
          <ac:graphicFrameMkLst>
            <pc:docMk/>
            <pc:sldMk cId="3053488963" sldId="345"/>
            <ac:graphicFrameMk id="3" creationId="{05C70D06-59D0-4393-88ED-5ABA8A0DFDBC}"/>
          </ac:graphicFrameMkLst>
        </pc:graphicFrameChg>
        <pc:picChg chg="add">
          <ac:chgData name="Катерина Миколаївна Усиченко" userId="c7121fdd-db43-4798-8475-63b4ccfd2e56" providerId="ADAL" clId="{C8FAB69F-5506-4A3B-B8B6-AA6D40731CF4}" dt="2025-02-20T07:01:37.908" v="380"/>
          <ac:picMkLst>
            <pc:docMk/>
            <pc:sldMk cId="3053488963" sldId="345"/>
            <ac:picMk id="8" creationId="{3C0FD35B-B85F-46AD-9A92-57EA3312B8B8}"/>
          </ac:picMkLst>
        </pc:picChg>
      </pc:sldChg>
      <pc:sldChg chg="addSp delSp modSp add">
        <pc:chgData name="Катерина Миколаївна Усиченко" userId="c7121fdd-db43-4798-8475-63b4ccfd2e56" providerId="ADAL" clId="{C8FAB69F-5506-4A3B-B8B6-AA6D40731CF4}" dt="2025-02-20T07:28:13.026" v="843" actId="14100"/>
        <pc:sldMkLst>
          <pc:docMk/>
          <pc:sldMk cId="3112003913" sldId="346"/>
        </pc:sldMkLst>
        <pc:spChg chg="mod">
          <ac:chgData name="Катерина Миколаївна Усиченко" userId="c7121fdd-db43-4798-8475-63b4ccfd2e56" providerId="ADAL" clId="{C8FAB69F-5506-4A3B-B8B6-AA6D40731CF4}" dt="2025-02-20T07:25:54.071" v="776" actId="1076"/>
          <ac:spMkLst>
            <pc:docMk/>
            <pc:sldMk cId="3112003913" sldId="346"/>
            <ac:spMk id="2" creationId="{EF710378-595A-492F-9C97-B50909D9D49C}"/>
          </ac:spMkLst>
        </pc:spChg>
        <pc:spChg chg="del">
          <ac:chgData name="Катерина Миколаївна Усиченко" userId="c7121fdd-db43-4798-8475-63b4ccfd2e56" providerId="ADAL" clId="{C8FAB69F-5506-4A3B-B8B6-AA6D40731CF4}" dt="2025-02-20T07:02:48.107" v="403" actId="478"/>
          <ac:spMkLst>
            <pc:docMk/>
            <pc:sldMk cId="3112003913" sldId="346"/>
            <ac:spMk id="3" creationId="{82027DE2-CC51-487E-B6E1-1192E60EE629}"/>
          </ac:spMkLst>
        </pc:spChg>
        <pc:spChg chg="add">
          <ac:chgData name="Катерина Миколаївна Усиченко" userId="c7121fdd-db43-4798-8475-63b4ccfd2e56" providerId="ADAL" clId="{C8FAB69F-5506-4A3B-B8B6-AA6D40731CF4}" dt="2025-02-20T07:02:39.845" v="400"/>
          <ac:spMkLst>
            <pc:docMk/>
            <pc:sldMk cId="3112003913" sldId="346"/>
            <ac:spMk id="4" creationId="{CB5D7A6A-F9B6-4B94-8CA6-2CE15F31D0F5}"/>
          </ac:spMkLst>
        </pc:spChg>
        <pc:spChg chg="add">
          <ac:chgData name="Катерина Миколаївна Усиченко" userId="c7121fdd-db43-4798-8475-63b4ccfd2e56" providerId="ADAL" clId="{C8FAB69F-5506-4A3B-B8B6-AA6D40731CF4}" dt="2025-02-20T07:02:39.845" v="400"/>
          <ac:spMkLst>
            <pc:docMk/>
            <pc:sldMk cId="3112003913" sldId="346"/>
            <ac:spMk id="6" creationId="{D3BED57D-5BF2-4F92-906D-7F5D36ECC900}"/>
          </ac:spMkLst>
        </pc:spChg>
        <pc:spChg chg="add mod">
          <ac:chgData name="Катерина Миколаївна Усиченко" userId="c7121fdd-db43-4798-8475-63b4ccfd2e56" providerId="ADAL" clId="{C8FAB69F-5506-4A3B-B8B6-AA6D40731CF4}" dt="2025-02-20T07:28:13.026" v="843" actId="14100"/>
          <ac:spMkLst>
            <pc:docMk/>
            <pc:sldMk cId="3112003913" sldId="346"/>
            <ac:spMk id="8" creationId="{02E1528F-597F-4472-BBFE-65E8FEF7B365}"/>
          </ac:spMkLst>
        </pc:spChg>
        <pc:graphicFrameChg chg="add mod">
          <ac:chgData name="Катерина Миколаївна Усиченко" userId="c7121fdd-db43-4798-8475-63b4ccfd2e56" providerId="ADAL" clId="{C8FAB69F-5506-4A3B-B8B6-AA6D40731CF4}" dt="2025-02-20T07:27:18.433" v="796"/>
          <ac:graphicFrameMkLst>
            <pc:docMk/>
            <pc:sldMk cId="3112003913" sldId="346"/>
            <ac:graphicFrameMk id="5" creationId="{1E63BBEF-6C3B-4C5B-C5B1-F48A88577588}"/>
          </ac:graphicFrameMkLst>
        </pc:graphicFrameChg>
        <pc:picChg chg="add">
          <ac:chgData name="Катерина Миколаївна Усиченко" userId="c7121fdd-db43-4798-8475-63b4ccfd2e56" providerId="ADAL" clId="{C8FAB69F-5506-4A3B-B8B6-AA6D40731CF4}" dt="2025-02-20T07:11:20.651" v="579"/>
          <ac:picMkLst>
            <pc:docMk/>
            <pc:sldMk cId="3112003913" sldId="346"/>
            <ac:picMk id="7" creationId="{EA81BEE0-C4CD-44AF-8BA4-8B273137D2D5}"/>
          </ac:picMkLst>
        </pc:picChg>
      </pc:sldChg>
      <pc:sldChg chg="addSp delSp modSp add">
        <pc:chgData name="Катерина Миколаївна Усиченко" userId="c7121fdd-db43-4798-8475-63b4ccfd2e56" providerId="ADAL" clId="{C8FAB69F-5506-4A3B-B8B6-AA6D40731CF4}" dt="2025-02-20T07:35:31.804" v="884" actId="403"/>
        <pc:sldMkLst>
          <pc:docMk/>
          <pc:sldMk cId="3175489892" sldId="347"/>
        </pc:sldMkLst>
        <pc:spChg chg="mod">
          <ac:chgData name="Катерина Миколаївна Усиченко" userId="c7121fdd-db43-4798-8475-63b4ccfd2e56" providerId="ADAL" clId="{C8FAB69F-5506-4A3B-B8B6-AA6D40731CF4}" dt="2025-02-20T07:04:35.232" v="423" actId="1076"/>
          <ac:spMkLst>
            <pc:docMk/>
            <pc:sldMk cId="3175489892" sldId="347"/>
            <ac:spMk id="2" creationId="{825481C7-3D4D-467A-8FD5-02FECFB56F37}"/>
          </ac:spMkLst>
        </pc:spChg>
        <pc:spChg chg="del">
          <ac:chgData name="Катерина Миколаївна Усиченко" userId="c7121fdd-db43-4798-8475-63b4ccfd2e56" providerId="ADAL" clId="{C8FAB69F-5506-4A3B-B8B6-AA6D40731CF4}" dt="2025-02-20T07:04:04.290" v="419" actId="478"/>
          <ac:spMkLst>
            <pc:docMk/>
            <pc:sldMk cId="3175489892" sldId="347"/>
            <ac:spMk id="3" creationId="{39223EB3-6906-4AF5-B456-539F8A3608A9}"/>
          </ac:spMkLst>
        </pc:spChg>
        <pc:spChg chg="add">
          <ac:chgData name="Катерина Миколаївна Усиченко" userId="c7121fdd-db43-4798-8475-63b4ccfd2e56" providerId="ADAL" clId="{C8FAB69F-5506-4A3B-B8B6-AA6D40731CF4}" dt="2025-02-20T07:04:23.002" v="420"/>
          <ac:spMkLst>
            <pc:docMk/>
            <pc:sldMk cId="3175489892" sldId="347"/>
            <ac:spMk id="4" creationId="{526A1CDA-4E46-45DC-AAB3-83BF5EA77FFA}"/>
          </ac:spMkLst>
        </pc:spChg>
        <pc:spChg chg="add">
          <ac:chgData name="Катерина Миколаївна Усиченко" userId="c7121fdd-db43-4798-8475-63b4ccfd2e56" providerId="ADAL" clId="{C8FAB69F-5506-4A3B-B8B6-AA6D40731CF4}" dt="2025-02-20T07:04:23.002" v="420"/>
          <ac:spMkLst>
            <pc:docMk/>
            <pc:sldMk cId="3175489892" sldId="347"/>
            <ac:spMk id="6" creationId="{330ACF6E-57A0-4185-8BB6-65E5B635C85E}"/>
          </ac:spMkLst>
        </pc:spChg>
        <pc:spChg chg="add del">
          <ac:chgData name="Катерина Миколаївна Усиченко" userId="c7121fdd-db43-4798-8475-63b4ccfd2e56" providerId="ADAL" clId="{C8FAB69F-5506-4A3B-B8B6-AA6D40731CF4}" dt="2025-02-20T07:28:57.549" v="849"/>
          <ac:spMkLst>
            <pc:docMk/>
            <pc:sldMk cId="3175489892" sldId="347"/>
            <ac:spMk id="8" creationId="{F4041FB8-E4D9-43B6-B09F-2F166A73EBF8}"/>
          </ac:spMkLst>
        </pc:spChg>
        <pc:spChg chg="add mod">
          <ac:chgData name="Катерина Миколаївна Усиченко" userId="c7121fdd-db43-4798-8475-63b4ccfd2e56" providerId="ADAL" clId="{C8FAB69F-5506-4A3B-B8B6-AA6D40731CF4}" dt="2025-02-20T07:35:31.804" v="884" actId="403"/>
          <ac:spMkLst>
            <pc:docMk/>
            <pc:sldMk cId="3175489892" sldId="347"/>
            <ac:spMk id="9" creationId="{2B15A0B9-B1F7-4B6A-BA40-99EF15B7D90A}"/>
          </ac:spMkLst>
        </pc:spChg>
        <pc:graphicFrameChg chg="add mod">
          <ac:chgData name="Катерина Миколаївна Усиченко" userId="c7121fdd-db43-4798-8475-63b4ccfd2e56" providerId="ADAL" clId="{C8FAB69F-5506-4A3B-B8B6-AA6D40731CF4}" dt="2025-02-20T07:35:23.085" v="883" actId="14100"/>
          <ac:graphicFrameMkLst>
            <pc:docMk/>
            <pc:sldMk cId="3175489892" sldId="347"/>
            <ac:graphicFrameMk id="5" creationId="{A53ECDFF-E266-A424-D8BD-41DCFCC7A3D9}"/>
          </ac:graphicFrameMkLst>
        </pc:graphicFrameChg>
        <pc:picChg chg="add">
          <ac:chgData name="Катерина Миколаївна Усиченко" userId="c7121fdd-db43-4798-8475-63b4ccfd2e56" providerId="ADAL" clId="{C8FAB69F-5506-4A3B-B8B6-AA6D40731CF4}" dt="2025-02-20T07:11:28.675" v="581"/>
          <ac:picMkLst>
            <pc:docMk/>
            <pc:sldMk cId="3175489892" sldId="347"/>
            <ac:picMk id="7" creationId="{8541EB45-8ADA-410E-B19F-2FD9ACEDACA6}"/>
          </ac:picMkLst>
        </pc:picChg>
      </pc:sldChg>
      <pc:sldChg chg="addSp delSp modSp add">
        <pc:chgData name="Катерина Миколаївна Усиченко" userId="c7121fdd-db43-4798-8475-63b4ccfd2e56" providerId="ADAL" clId="{C8FAB69F-5506-4A3B-B8B6-AA6D40731CF4}" dt="2025-02-20T07:36:48.408" v="906" actId="20577"/>
        <pc:sldMkLst>
          <pc:docMk/>
          <pc:sldMk cId="3963288182" sldId="348"/>
        </pc:sldMkLst>
        <pc:spChg chg="mod">
          <ac:chgData name="Катерина Миколаївна Усиченко" userId="c7121fdd-db43-4798-8475-63b4ccfd2e56" providerId="ADAL" clId="{C8FAB69F-5506-4A3B-B8B6-AA6D40731CF4}" dt="2025-02-20T07:06:08.414" v="447" actId="1076"/>
          <ac:spMkLst>
            <pc:docMk/>
            <pc:sldMk cId="3963288182" sldId="348"/>
            <ac:spMk id="2" creationId="{D08CDA87-D41A-4014-BEA2-92553501212E}"/>
          </ac:spMkLst>
        </pc:spChg>
        <pc:spChg chg="del">
          <ac:chgData name="Катерина Миколаївна Усиченко" userId="c7121fdd-db43-4798-8475-63b4ccfd2e56" providerId="ADAL" clId="{C8FAB69F-5506-4A3B-B8B6-AA6D40731CF4}" dt="2025-02-20T07:06:10.587" v="448" actId="478"/>
          <ac:spMkLst>
            <pc:docMk/>
            <pc:sldMk cId="3963288182" sldId="348"/>
            <ac:spMk id="3" creationId="{C782C8EF-8305-41BE-A862-F906A54AD4E9}"/>
          </ac:spMkLst>
        </pc:spChg>
        <pc:spChg chg="add del mod">
          <ac:chgData name="Катерина Миколаївна Усиченко" userId="c7121fdd-db43-4798-8475-63b4ccfd2e56" providerId="ADAL" clId="{C8FAB69F-5506-4A3B-B8B6-AA6D40731CF4}" dt="2025-02-20T07:06:52.351" v="456" actId="1076"/>
          <ac:spMkLst>
            <pc:docMk/>
            <pc:sldMk cId="3963288182" sldId="348"/>
            <ac:spMk id="4" creationId="{3A12B320-909F-454B-BA80-6AA93CABB3A7}"/>
          </ac:spMkLst>
        </pc:spChg>
        <pc:spChg chg="add del mod">
          <ac:chgData name="Катерина Миколаївна Усиченко" userId="c7121fdd-db43-4798-8475-63b4ccfd2e56" providerId="ADAL" clId="{C8FAB69F-5506-4A3B-B8B6-AA6D40731CF4}" dt="2025-02-20T07:06:52.351" v="456" actId="1076"/>
          <ac:spMkLst>
            <pc:docMk/>
            <pc:sldMk cId="3963288182" sldId="348"/>
            <ac:spMk id="6" creationId="{9F84B4E3-C295-4266-83D1-F0F14986C77B}"/>
          </ac:spMkLst>
        </pc:spChg>
        <pc:spChg chg="add mod">
          <ac:chgData name="Катерина Миколаївна Усиченко" userId="c7121fdd-db43-4798-8475-63b4ccfd2e56" providerId="ADAL" clId="{C8FAB69F-5506-4A3B-B8B6-AA6D40731CF4}" dt="2025-02-20T07:36:48.408" v="906" actId="20577"/>
          <ac:spMkLst>
            <pc:docMk/>
            <pc:sldMk cId="3963288182" sldId="348"/>
            <ac:spMk id="8" creationId="{6C8024BC-15C3-4C0E-8CE9-E279A82ABC1D}"/>
          </ac:spMkLst>
        </pc:spChg>
        <pc:graphicFrameChg chg="add del mod">
          <ac:chgData name="Катерина Миколаївна Усиченко" userId="c7121fdd-db43-4798-8475-63b4ccfd2e56" providerId="ADAL" clId="{C8FAB69F-5506-4A3B-B8B6-AA6D40731CF4}" dt="2025-02-20T07:35:45.708" v="886" actId="1076"/>
          <ac:graphicFrameMkLst>
            <pc:docMk/>
            <pc:sldMk cId="3963288182" sldId="348"/>
            <ac:graphicFrameMk id="5" creationId="{3E83C5A9-4828-4150-900F-522DBA1DB14E}"/>
          </ac:graphicFrameMkLst>
        </pc:graphicFrameChg>
        <pc:picChg chg="add">
          <ac:chgData name="Катерина Миколаївна Усиченко" userId="c7121fdd-db43-4798-8475-63b4ccfd2e56" providerId="ADAL" clId="{C8FAB69F-5506-4A3B-B8B6-AA6D40731CF4}" dt="2025-02-20T07:11:31.699" v="582"/>
          <ac:picMkLst>
            <pc:docMk/>
            <pc:sldMk cId="3963288182" sldId="348"/>
            <ac:picMk id="7" creationId="{1F2562D4-415F-47B6-B1FB-4FF79FAFBFC3}"/>
          </ac:picMkLst>
        </pc:picChg>
      </pc:sldChg>
      <pc:sldChg chg="addSp delSp modSp add">
        <pc:chgData name="Катерина Миколаївна Усиченко" userId="c7121fdd-db43-4798-8475-63b4ccfd2e56" providerId="ADAL" clId="{C8FAB69F-5506-4A3B-B8B6-AA6D40731CF4}" dt="2025-02-20T07:37:45.803" v="925" actId="20577"/>
        <pc:sldMkLst>
          <pc:docMk/>
          <pc:sldMk cId="2832968555" sldId="349"/>
        </pc:sldMkLst>
        <pc:spChg chg="mod">
          <ac:chgData name="Катерина Миколаївна Усиченко" userId="c7121fdd-db43-4798-8475-63b4ccfd2e56" providerId="ADAL" clId="{C8FAB69F-5506-4A3B-B8B6-AA6D40731CF4}" dt="2025-02-20T07:08:04.672" v="477" actId="122"/>
          <ac:spMkLst>
            <pc:docMk/>
            <pc:sldMk cId="2832968555" sldId="349"/>
            <ac:spMk id="2" creationId="{6C75DCA5-C822-4920-A131-CACDDB548587}"/>
          </ac:spMkLst>
        </pc:spChg>
        <pc:spChg chg="del">
          <ac:chgData name="Катерина Миколаївна Усиченко" userId="c7121fdd-db43-4798-8475-63b4ccfd2e56" providerId="ADAL" clId="{C8FAB69F-5506-4A3B-B8B6-AA6D40731CF4}" dt="2025-02-20T07:08:14.482" v="478" actId="478"/>
          <ac:spMkLst>
            <pc:docMk/>
            <pc:sldMk cId="2832968555" sldId="349"/>
            <ac:spMk id="3" creationId="{5D278F9E-7F7B-4FCE-AA05-6C4E1B6BDBE3}"/>
          </ac:spMkLst>
        </pc:spChg>
        <pc:spChg chg="add mod">
          <ac:chgData name="Катерина Миколаївна Усиченко" userId="c7121fdd-db43-4798-8475-63b4ccfd2e56" providerId="ADAL" clId="{C8FAB69F-5506-4A3B-B8B6-AA6D40731CF4}" dt="2025-02-20T07:37:45.803" v="925" actId="20577"/>
          <ac:spMkLst>
            <pc:docMk/>
            <pc:sldMk cId="2832968555" sldId="349"/>
            <ac:spMk id="6" creationId="{5FE221A6-0A16-478F-B3DD-C5FE750D51CD}"/>
          </ac:spMkLst>
        </pc:spChg>
        <pc:graphicFrameChg chg="add mod">
          <ac:chgData name="Катерина Миколаївна Усиченко" userId="c7121fdd-db43-4798-8475-63b4ccfd2e56" providerId="ADAL" clId="{C8FAB69F-5506-4A3B-B8B6-AA6D40731CF4}" dt="2025-02-20T07:36:58.400" v="909" actId="14100"/>
          <ac:graphicFrameMkLst>
            <pc:docMk/>
            <pc:sldMk cId="2832968555" sldId="349"/>
            <ac:graphicFrameMk id="4" creationId="{42D3F52C-C5A2-B6B9-BAFA-ED90234F5072}"/>
          </ac:graphicFrameMkLst>
        </pc:graphicFrameChg>
        <pc:picChg chg="add">
          <ac:chgData name="Катерина Миколаївна Усиченко" userId="c7121fdd-db43-4798-8475-63b4ccfd2e56" providerId="ADAL" clId="{C8FAB69F-5506-4A3B-B8B6-AA6D40731CF4}" dt="2025-02-20T07:11:35.023" v="583"/>
          <ac:picMkLst>
            <pc:docMk/>
            <pc:sldMk cId="2832968555" sldId="349"/>
            <ac:picMk id="5" creationId="{10CEAE87-0042-438E-933B-47C2E64908FD}"/>
          </ac:picMkLst>
        </pc:picChg>
      </pc:sldChg>
      <pc:sldChg chg="addSp delSp modSp add">
        <pc:chgData name="Катерина Миколаївна Усиченко" userId="c7121fdd-db43-4798-8475-63b4ccfd2e56" providerId="ADAL" clId="{C8FAB69F-5506-4A3B-B8B6-AA6D40731CF4}" dt="2025-02-20T07:38:44.577" v="938" actId="1076"/>
        <pc:sldMkLst>
          <pc:docMk/>
          <pc:sldMk cId="1687719437" sldId="350"/>
        </pc:sldMkLst>
        <pc:spChg chg="mod">
          <ac:chgData name="Катерина Миколаївна Усиченко" userId="c7121fdd-db43-4798-8475-63b4ccfd2e56" providerId="ADAL" clId="{C8FAB69F-5506-4A3B-B8B6-AA6D40731CF4}" dt="2025-02-20T07:09:17.931" v="501" actId="20577"/>
          <ac:spMkLst>
            <pc:docMk/>
            <pc:sldMk cId="1687719437" sldId="350"/>
            <ac:spMk id="2" creationId="{A522EF17-D674-4CB7-8E21-B4FAE8B02791}"/>
          </ac:spMkLst>
        </pc:spChg>
        <pc:spChg chg="del">
          <ac:chgData name="Катерина Миколаївна Усиченко" userId="c7121fdd-db43-4798-8475-63b4ccfd2e56" providerId="ADAL" clId="{C8FAB69F-5506-4A3B-B8B6-AA6D40731CF4}" dt="2025-02-20T07:09:19.065" v="502" actId="478"/>
          <ac:spMkLst>
            <pc:docMk/>
            <pc:sldMk cId="1687719437" sldId="350"/>
            <ac:spMk id="3" creationId="{4D0C64E8-FC20-42F0-9201-0A3AA049634C}"/>
          </ac:spMkLst>
        </pc:spChg>
        <pc:spChg chg="add mod">
          <ac:chgData name="Катерина Миколаївна Усиченко" userId="c7121fdd-db43-4798-8475-63b4ccfd2e56" providerId="ADAL" clId="{C8FAB69F-5506-4A3B-B8B6-AA6D40731CF4}" dt="2025-02-20T07:38:44.577" v="938" actId="1076"/>
          <ac:spMkLst>
            <pc:docMk/>
            <pc:sldMk cId="1687719437" sldId="350"/>
            <ac:spMk id="6" creationId="{63E2189E-C83A-491B-9824-646A8F90CDA5}"/>
          </ac:spMkLst>
        </pc:spChg>
        <pc:graphicFrameChg chg="add mod">
          <ac:chgData name="Катерина Миколаївна Усиченко" userId="c7121fdd-db43-4798-8475-63b4ccfd2e56" providerId="ADAL" clId="{C8FAB69F-5506-4A3B-B8B6-AA6D40731CF4}" dt="2025-02-20T07:37:58.536" v="928" actId="14100"/>
          <ac:graphicFrameMkLst>
            <pc:docMk/>
            <pc:sldMk cId="1687719437" sldId="350"/>
            <ac:graphicFrameMk id="4" creationId="{3E91B652-B02F-206B-95AB-F90AF3809042}"/>
          </ac:graphicFrameMkLst>
        </pc:graphicFrameChg>
        <pc:picChg chg="add">
          <ac:chgData name="Катерина Миколаївна Усиченко" userId="c7121fdd-db43-4798-8475-63b4ccfd2e56" providerId="ADAL" clId="{C8FAB69F-5506-4A3B-B8B6-AA6D40731CF4}" dt="2025-02-20T07:11:38.399" v="584"/>
          <ac:picMkLst>
            <pc:docMk/>
            <pc:sldMk cId="1687719437" sldId="350"/>
            <ac:picMk id="5" creationId="{9BBEEDC7-FB46-45D0-A4B7-59FCF60B8D0D}"/>
          </ac:picMkLst>
        </pc:picChg>
      </pc:sldChg>
      <pc:sldChg chg="addSp delSp modSp add">
        <pc:chgData name="Катерина Миколаївна Усиченко" userId="c7121fdd-db43-4798-8475-63b4ccfd2e56" providerId="ADAL" clId="{C8FAB69F-5506-4A3B-B8B6-AA6D40731CF4}" dt="2025-02-20T07:11:42.293" v="585"/>
        <pc:sldMkLst>
          <pc:docMk/>
          <pc:sldMk cId="695745092" sldId="351"/>
        </pc:sldMkLst>
        <pc:spChg chg="mod">
          <ac:chgData name="Катерина Миколаївна Усиченко" userId="c7121fdd-db43-4798-8475-63b4ccfd2e56" providerId="ADAL" clId="{C8FAB69F-5506-4A3B-B8B6-AA6D40731CF4}" dt="2025-02-20T07:10:43.844" v="569" actId="20577"/>
          <ac:spMkLst>
            <pc:docMk/>
            <pc:sldMk cId="695745092" sldId="351"/>
            <ac:spMk id="2" creationId="{C509E690-B1ED-4188-8F98-E05042A223D6}"/>
          </ac:spMkLst>
        </pc:spChg>
        <pc:spChg chg="del">
          <ac:chgData name="Катерина Миколаївна Усиченко" userId="c7121fdd-db43-4798-8475-63b4ccfd2e56" providerId="ADAL" clId="{C8FAB69F-5506-4A3B-B8B6-AA6D40731CF4}" dt="2025-02-20T07:10:47.180" v="570" actId="478"/>
          <ac:spMkLst>
            <pc:docMk/>
            <pc:sldMk cId="695745092" sldId="351"/>
            <ac:spMk id="3" creationId="{B9F0B6EF-429E-4876-89D5-6C52B8FF02F5}"/>
          </ac:spMkLst>
        </pc:spChg>
        <pc:graphicFrameChg chg="add mod">
          <ac:chgData name="Катерина Миколаївна Усиченко" userId="c7121fdd-db43-4798-8475-63b4ccfd2e56" providerId="ADAL" clId="{C8FAB69F-5506-4A3B-B8B6-AA6D40731CF4}" dt="2025-02-20T07:11:11.405" v="578" actId="1076"/>
          <ac:graphicFrameMkLst>
            <pc:docMk/>
            <pc:sldMk cId="695745092" sldId="351"/>
            <ac:graphicFrameMk id="4" creationId="{2F0F6F97-ACE5-BACA-4441-6314F2114ECB}"/>
          </ac:graphicFrameMkLst>
        </pc:graphicFrameChg>
        <pc:picChg chg="add">
          <ac:chgData name="Катерина Миколаївна Усиченко" userId="c7121fdd-db43-4798-8475-63b4ccfd2e56" providerId="ADAL" clId="{C8FAB69F-5506-4A3B-B8B6-AA6D40731CF4}" dt="2025-02-20T07:11:42.293" v="585"/>
          <ac:picMkLst>
            <pc:docMk/>
            <pc:sldMk cId="695745092" sldId="351"/>
            <ac:picMk id="5" creationId="{F189CF05-3470-4CBD-9491-1EF80EEF7FC6}"/>
          </ac:picMkLst>
        </pc:picChg>
      </pc:sldChg>
      <pc:sldChg chg="modSp add del">
        <pc:chgData name="Катерина Миколаївна Усиченко" userId="c7121fdd-db43-4798-8475-63b4ccfd2e56" providerId="ADAL" clId="{C8FAB69F-5506-4A3B-B8B6-AA6D40731CF4}" dt="2025-02-20T07:25:15.567" v="773" actId="2696"/>
        <pc:sldMkLst>
          <pc:docMk/>
          <pc:sldMk cId="993902216" sldId="352"/>
        </pc:sldMkLst>
        <pc:spChg chg="mod">
          <ac:chgData name="Катерина Миколаївна Усиченко" userId="c7121fdd-db43-4798-8475-63b4ccfd2e56" providerId="ADAL" clId="{C8FAB69F-5506-4A3B-B8B6-AA6D40731CF4}" dt="2025-02-20T07:22:47.436" v="708" actId="122"/>
          <ac:spMkLst>
            <pc:docMk/>
            <pc:sldMk cId="993902216" sldId="352"/>
            <ac:spMk id="3" creationId="{961B2957-5EFC-4D36-900B-19509CB3E595}"/>
          </ac:spMkLst>
        </pc:spChg>
      </pc:sldChg>
      <pc:sldChg chg="modSp add del">
        <pc:chgData name="Катерина Миколаївна Усиченко" userId="c7121fdd-db43-4798-8475-63b4ccfd2e56" providerId="ADAL" clId="{C8FAB69F-5506-4A3B-B8B6-AA6D40731CF4}" dt="2025-02-20T07:25:16.084" v="774" actId="2696"/>
        <pc:sldMkLst>
          <pc:docMk/>
          <pc:sldMk cId="4039958125" sldId="353"/>
        </pc:sldMkLst>
        <pc:spChg chg="mod">
          <ac:chgData name="Катерина Миколаївна Усиченко" userId="c7121fdd-db43-4798-8475-63b4ccfd2e56" providerId="ADAL" clId="{C8FAB69F-5506-4A3B-B8B6-AA6D40731CF4}" dt="2025-02-20T07:24:12.739" v="737" actId="20577"/>
          <ac:spMkLst>
            <pc:docMk/>
            <pc:sldMk cId="4039958125" sldId="353"/>
            <ac:spMk id="3" creationId="{961B2957-5EFC-4D36-900B-19509CB3E595}"/>
          </ac:spMkLst>
        </pc:spChg>
      </pc:sldChg>
    </pc:docChg>
  </pc:docChgLst>
  <pc:docChgLst>
    <pc:chgData name="Усыченко Медин" userId="e90cd61c-49b6-402a-986c-59281cd009c4" providerId="ADAL" clId="{0501337C-01F3-4E6A-942C-672293BB06D4}"/>
    <pc:docChg chg="undo custSel addSld delSld modSld modMainMaster modNotesMaster">
      <pc:chgData name="Усыченко Медин" userId="e90cd61c-49b6-402a-986c-59281cd009c4" providerId="ADAL" clId="{0501337C-01F3-4E6A-942C-672293BB06D4}" dt="2025-01-29T09:12:48.838" v="1640"/>
      <pc:docMkLst>
        <pc:docMk/>
      </pc:docMkLst>
      <pc:sldChg chg="addSp delSp modSp add">
        <pc:chgData name="Усыченко Медин" userId="e90cd61c-49b6-402a-986c-59281cd009c4" providerId="ADAL" clId="{0501337C-01F3-4E6A-942C-672293BB06D4}" dt="2025-01-29T07:18:05.118" v="289" actId="113"/>
        <pc:sldMkLst>
          <pc:docMk/>
          <pc:sldMk cId="3998835628" sldId="341"/>
        </pc:sldMkLst>
        <pc:spChg chg="mod">
          <ac:chgData name="Усыченко Медин" userId="e90cd61c-49b6-402a-986c-59281cd009c4" providerId="ADAL" clId="{0501337C-01F3-4E6A-942C-672293BB06D4}" dt="2025-01-29T07:18:05.118" v="289" actId="113"/>
          <ac:spMkLst>
            <pc:docMk/>
            <pc:sldMk cId="3998835628" sldId="341"/>
            <ac:spMk id="2" creationId="{01D5514C-5E7A-468B-AA1A-7E75B7EB81B4}"/>
          </ac:spMkLst>
        </pc:spChg>
        <pc:spChg chg="mod">
          <ac:chgData name="Усыченко Медин" userId="e90cd61c-49b6-402a-986c-59281cd009c4" providerId="ADAL" clId="{0501337C-01F3-4E6A-942C-672293BB06D4}" dt="2025-01-29T07:18:01.748" v="287" actId="115"/>
          <ac:spMkLst>
            <pc:docMk/>
            <pc:sldMk cId="3998835628" sldId="341"/>
            <ac:spMk id="3" creationId="{961B2957-5EFC-4D36-900B-19509CB3E595}"/>
          </ac:spMkLst>
        </pc:spChg>
        <pc:spChg chg="add del">
          <ac:chgData name="Усыченко Медин" userId="e90cd61c-49b6-402a-986c-59281cd009c4" providerId="ADAL" clId="{0501337C-01F3-4E6A-942C-672293BB06D4}" dt="2025-01-29T07:15:44.764" v="210"/>
          <ac:spMkLst>
            <pc:docMk/>
            <pc:sldMk cId="3998835628" sldId="341"/>
            <ac:spMk id="4" creationId="{A4E0216F-6EC0-4543-B249-C2FEA9F4C334}"/>
          </ac:spMkLst>
        </pc:spChg>
        <pc:graphicFrameChg chg="add del mod">
          <ac:chgData name="Усыченко Медин" userId="e90cd61c-49b6-402a-986c-59281cd009c4" providerId="ADAL" clId="{0501337C-01F3-4E6A-942C-672293BB06D4}" dt="2025-01-29T07:15:44.764" v="210"/>
          <ac:graphicFrameMkLst>
            <pc:docMk/>
            <pc:sldMk cId="3998835628" sldId="341"/>
            <ac:graphicFrameMk id="5" creationId="{2F35F81D-462A-496C-ABAE-99344A9C8D53}"/>
          </ac:graphicFrameMkLst>
        </pc:graphicFrameChg>
        <pc:graphicFrameChg chg="add del mod">
          <ac:chgData name="Усыченко Медин" userId="e90cd61c-49b6-402a-986c-59281cd009c4" providerId="ADAL" clId="{0501337C-01F3-4E6A-942C-672293BB06D4}" dt="2025-01-29T07:15:44.764" v="210"/>
          <ac:graphicFrameMkLst>
            <pc:docMk/>
            <pc:sldMk cId="3998835628" sldId="341"/>
            <ac:graphicFrameMk id="6" creationId="{B7854E82-A7AC-4858-BFB2-FD16C04DE128}"/>
          </ac:graphicFrameMkLst>
        </pc:graphicFrameChg>
        <pc:graphicFrameChg chg="add del mod">
          <ac:chgData name="Усыченко Медин" userId="e90cd61c-49b6-402a-986c-59281cd009c4" providerId="ADAL" clId="{0501337C-01F3-4E6A-942C-672293BB06D4}" dt="2025-01-29T07:15:44.764" v="210"/>
          <ac:graphicFrameMkLst>
            <pc:docMk/>
            <pc:sldMk cId="3998835628" sldId="341"/>
            <ac:graphicFrameMk id="7" creationId="{74600E85-3B7F-4150-85EC-886FFD0E4F43}"/>
          </ac:graphicFrameMkLst>
        </pc:graphicFrameChg>
        <pc:graphicFrameChg chg="add del mod">
          <ac:chgData name="Усыченко Медин" userId="e90cd61c-49b6-402a-986c-59281cd009c4" providerId="ADAL" clId="{0501337C-01F3-4E6A-942C-672293BB06D4}" dt="2025-01-29T07:15:44.764" v="210"/>
          <ac:graphicFrameMkLst>
            <pc:docMk/>
            <pc:sldMk cId="3998835628" sldId="341"/>
            <ac:graphicFrameMk id="8" creationId="{08FEAA30-DF6D-4227-AF1B-10817C05BC44}"/>
          </ac:graphicFrameMkLst>
        </pc:graphicFrameChg>
        <pc:graphicFrameChg chg="add del mod">
          <ac:chgData name="Усыченко Медин" userId="e90cd61c-49b6-402a-986c-59281cd009c4" providerId="ADAL" clId="{0501337C-01F3-4E6A-942C-672293BB06D4}" dt="2025-01-29T07:15:44.764" v="210"/>
          <ac:graphicFrameMkLst>
            <pc:docMk/>
            <pc:sldMk cId="3998835628" sldId="341"/>
            <ac:graphicFrameMk id="9" creationId="{B9874962-EF9E-4A9B-9396-EC6F700E8B5A}"/>
          </ac:graphicFrameMkLst>
        </pc:graphicFrameChg>
        <pc:graphicFrameChg chg="add del mod">
          <ac:chgData name="Усыченко Медин" userId="e90cd61c-49b6-402a-986c-59281cd009c4" providerId="ADAL" clId="{0501337C-01F3-4E6A-942C-672293BB06D4}" dt="2025-01-29T07:15:44.764" v="210"/>
          <ac:graphicFrameMkLst>
            <pc:docMk/>
            <pc:sldMk cId="3998835628" sldId="341"/>
            <ac:graphicFrameMk id="10" creationId="{13754921-8F78-4DE9-B8B0-3130C6B73E67}"/>
          </ac:graphicFrameMkLst>
        </pc:graphicFrameChg>
        <pc:graphicFrameChg chg="add del mod">
          <ac:chgData name="Усыченко Медин" userId="e90cd61c-49b6-402a-986c-59281cd009c4" providerId="ADAL" clId="{0501337C-01F3-4E6A-942C-672293BB06D4}" dt="2025-01-29T07:15:44.764" v="210"/>
          <ac:graphicFrameMkLst>
            <pc:docMk/>
            <pc:sldMk cId="3998835628" sldId="341"/>
            <ac:graphicFrameMk id="11" creationId="{C9BC2359-7E1C-4A23-B5A2-F4CD3323409B}"/>
          </ac:graphicFrameMkLst>
        </pc:graphicFrameChg>
        <pc:graphicFrameChg chg="add del mod">
          <ac:chgData name="Усыченко Медин" userId="e90cd61c-49b6-402a-986c-59281cd009c4" providerId="ADAL" clId="{0501337C-01F3-4E6A-942C-672293BB06D4}" dt="2025-01-29T07:15:44.764" v="210"/>
          <ac:graphicFrameMkLst>
            <pc:docMk/>
            <pc:sldMk cId="3998835628" sldId="341"/>
            <ac:graphicFrameMk id="12" creationId="{8AAAE8B4-2DAD-4896-9B4E-57C7F846F08E}"/>
          </ac:graphicFrameMkLst>
        </pc:graphicFrameChg>
        <pc:graphicFrameChg chg="add del mod">
          <ac:chgData name="Усыченко Медин" userId="e90cd61c-49b6-402a-986c-59281cd009c4" providerId="ADAL" clId="{0501337C-01F3-4E6A-942C-672293BB06D4}" dt="2025-01-29T07:15:44.764" v="210"/>
          <ac:graphicFrameMkLst>
            <pc:docMk/>
            <pc:sldMk cId="3998835628" sldId="341"/>
            <ac:graphicFrameMk id="13" creationId="{B8F770E6-DCCB-48A6-8760-04FFDCBE17E9}"/>
          </ac:graphicFrameMkLst>
        </pc:graphicFrameChg>
      </pc:sldChg>
      <pc:sldMasterChg chg="setBg modSldLayout">
        <pc:chgData name="Усыченко Медин" userId="e90cd61c-49b6-402a-986c-59281cd009c4" providerId="ADAL" clId="{0501337C-01F3-4E6A-942C-672293BB06D4}" dt="2025-01-29T09:12:48.838" v="1640"/>
        <pc:sldMasterMkLst>
          <pc:docMk/>
          <pc:sldMasterMk cId="3083027385" sldId="2147483766"/>
        </pc:sldMasterMkLst>
        <pc:sldLayoutChg chg="setBg">
          <pc:chgData name="Усыченко Медин" userId="e90cd61c-49b6-402a-986c-59281cd009c4" providerId="ADAL" clId="{0501337C-01F3-4E6A-942C-672293BB06D4}" dt="2025-01-29T09:12:48.838" v="1640"/>
          <pc:sldLayoutMkLst>
            <pc:docMk/>
            <pc:sldMasterMk cId="3083027385" sldId="2147483766"/>
            <pc:sldLayoutMk cId="259973055" sldId="2147483767"/>
          </pc:sldLayoutMkLst>
        </pc:sldLayoutChg>
        <pc:sldLayoutChg chg="setBg">
          <pc:chgData name="Усыченко Медин" userId="e90cd61c-49b6-402a-986c-59281cd009c4" providerId="ADAL" clId="{0501337C-01F3-4E6A-942C-672293BB06D4}" dt="2025-01-29T09:12:48.838" v="1640"/>
          <pc:sldLayoutMkLst>
            <pc:docMk/>
            <pc:sldMasterMk cId="3083027385" sldId="2147483766"/>
            <pc:sldLayoutMk cId="1073289305" sldId="2147483768"/>
          </pc:sldLayoutMkLst>
        </pc:sldLayoutChg>
        <pc:sldLayoutChg chg="setBg">
          <pc:chgData name="Усыченко Медин" userId="e90cd61c-49b6-402a-986c-59281cd009c4" providerId="ADAL" clId="{0501337C-01F3-4E6A-942C-672293BB06D4}" dt="2025-01-29T09:12:48.838" v="1640"/>
          <pc:sldLayoutMkLst>
            <pc:docMk/>
            <pc:sldMasterMk cId="3083027385" sldId="2147483766"/>
            <pc:sldLayoutMk cId="2580619025" sldId="2147483769"/>
          </pc:sldLayoutMkLst>
        </pc:sldLayoutChg>
        <pc:sldLayoutChg chg="setBg">
          <pc:chgData name="Усыченко Медин" userId="e90cd61c-49b6-402a-986c-59281cd009c4" providerId="ADAL" clId="{0501337C-01F3-4E6A-942C-672293BB06D4}" dt="2025-01-29T09:12:48.838" v="1640"/>
          <pc:sldLayoutMkLst>
            <pc:docMk/>
            <pc:sldMasterMk cId="3083027385" sldId="2147483766"/>
            <pc:sldLayoutMk cId="1415151251" sldId="2147483770"/>
          </pc:sldLayoutMkLst>
        </pc:sldLayoutChg>
        <pc:sldLayoutChg chg="setBg">
          <pc:chgData name="Усыченко Медин" userId="e90cd61c-49b6-402a-986c-59281cd009c4" providerId="ADAL" clId="{0501337C-01F3-4E6A-942C-672293BB06D4}" dt="2025-01-29T09:12:48.838" v="1640"/>
          <pc:sldLayoutMkLst>
            <pc:docMk/>
            <pc:sldMasterMk cId="3083027385" sldId="2147483766"/>
            <pc:sldLayoutMk cId="4002612187" sldId="2147483771"/>
          </pc:sldLayoutMkLst>
        </pc:sldLayoutChg>
        <pc:sldLayoutChg chg="setBg">
          <pc:chgData name="Усыченко Медин" userId="e90cd61c-49b6-402a-986c-59281cd009c4" providerId="ADAL" clId="{0501337C-01F3-4E6A-942C-672293BB06D4}" dt="2025-01-29T09:12:48.838" v="1640"/>
          <pc:sldLayoutMkLst>
            <pc:docMk/>
            <pc:sldMasterMk cId="3083027385" sldId="2147483766"/>
            <pc:sldLayoutMk cId="3958772508" sldId="2147483772"/>
          </pc:sldLayoutMkLst>
        </pc:sldLayoutChg>
        <pc:sldLayoutChg chg="setBg">
          <pc:chgData name="Усыченко Медин" userId="e90cd61c-49b6-402a-986c-59281cd009c4" providerId="ADAL" clId="{0501337C-01F3-4E6A-942C-672293BB06D4}" dt="2025-01-29T09:12:48.838" v="1640"/>
          <pc:sldLayoutMkLst>
            <pc:docMk/>
            <pc:sldMasterMk cId="3083027385" sldId="2147483766"/>
            <pc:sldLayoutMk cId="1020188376" sldId="2147483773"/>
          </pc:sldLayoutMkLst>
        </pc:sldLayoutChg>
        <pc:sldLayoutChg chg="setBg">
          <pc:chgData name="Усыченко Медин" userId="e90cd61c-49b6-402a-986c-59281cd009c4" providerId="ADAL" clId="{0501337C-01F3-4E6A-942C-672293BB06D4}" dt="2025-01-29T09:12:48.838" v="1640"/>
          <pc:sldLayoutMkLst>
            <pc:docMk/>
            <pc:sldMasterMk cId="3083027385" sldId="2147483766"/>
            <pc:sldLayoutMk cId="3824314310" sldId="2147483774"/>
          </pc:sldLayoutMkLst>
        </pc:sldLayoutChg>
        <pc:sldLayoutChg chg="setBg">
          <pc:chgData name="Усыченко Медин" userId="e90cd61c-49b6-402a-986c-59281cd009c4" providerId="ADAL" clId="{0501337C-01F3-4E6A-942C-672293BB06D4}" dt="2025-01-29T09:12:48.838" v="1640"/>
          <pc:sldLayoutMkLst>
            <pc:docMk/>
            <pc:sldMasterMk cId="3083027385" sldId="2147483766"/>
            <pc:sldLayoutMk cId="3031842111" sldId="2147483775"/>
          </pc:sldLayoutMkLst>
        </pc:sldLayoutChg>
        <pc:sldLayoutChg chg="setBg">
          <pc:chgData name="Усыченко Медин" userId="e90cd61c-49b6-402a-986c-59281cd009c4" providerId="ADAL" clId="{0501337C-01F3-4E6A-942C-672293BB06D4}" dt="2025-01-29T09:12:48.838" v="1640"/>
          <pc:sldLayoutMkLst>
            <pc:docMk/>
            <pc:sldMasterMk cId="3083027385" sldId="2147483766"/>
            <pc:sldLayoutMk cId="533380426" sldId="2147483776"/>
          </pc:sldLayoutMkLst>
        </pc:sldLayoutChg>
        <pc:sldLayoutChg chg="setBg">
          <pc:chgData name="Усыченко Медин" userId="e90cd61c-49b6-402a-986c-59281cd009c4" providerId="ADAL" clId="{0501337C-01F3-4E6A-942C-672293BB06D4}" dt="2025-01-29T09:12:48.838" v="1640"/>
          <pc:sldLayoutMkLst>
            <pc:docMk/>
            <pc:sldMasterMk cId="3083027385" sldId="2147483766"/>
            <pc:sldLayoutMk cId="1615755490" sldId="2147483777"/>
          </pc:sldLayoutMkLst>
        </pc:sldLayoutChg>
      </pc:sldMasterChg>
    </pc:docChg>
  </pc:docChgLst>
  <pc:docChgLst>
    <pc:chgData name="Усыченко Медин" userId="e90cd61c-49b6-402a-986c-59281cd009c4" providerId="ADAL" clId="{449B3DE8-66FF-4A13-8134-07B4C725E73C}"/>
    <pc:docChg chg="undo custSel delSld modSld">
      <pc:chgData name="Усыченко Медин" userId="e90cd61c-49b6-402a-986c-59281cd009c4" providerId="ADAL" clId="{449B3DE8-66FF-4A13-8134-07B4C725E73C}" dt="2025-02-07T06:57:44.375" v="549" actId="6549"/>
      <pc:docMkLst>
        <pc:docMk/>
      </pc:docMkLst>
      <pc:sldChg chg="modSp">
        <pc:chgData name="Усыченко Медин" userId="e90cd61c-49b6-402a-986c-59281cd009c4" providerId="ADAL" clId="{449B3DE8-66FF-4A13-8134-07B4C725E73C}" dt="2025-02-06T10:08:15.257" v="16" actId="20577"/>
        <pc:sldMkLst>
          <pc:docMk/>
          <pc:sldMk cId="3998835628" sldId="341"/>
        </pc:sldMkLst>
        <pc:spChg chg="mod">
          <ac:chgData name="Усыченко Медин" userId="e90cd61c-49b6-402a-986c-59281cd009c4" providerId="ADAL" clId="{449B3DE8-66FF-4A13-8134-07B4C725E73C}" dt="2025-02-06T10:08:15.257" v="16" actId="20577"/>
          <ac:spMkLst>
            <pc:docMk/>
            <pc:sldMk cId="3998835628" sldId="341"/>
            <ac:spMk id="2" creationId="{01D5514C-5E7A-468B-AA1A-7E75B7EB81B4}"/>
          </ac:spMkLst>
        </pc:spChg>
      </pc:sldChg>
    </pc:docChg>
  </pc:docChgLst>
  <pc:docChgLst>
    <pc:chgData name="Усыченко Медин" userId="e90cd61c-49b6-402a-986c-59281cd009c4" providerId="ADAL" clId="{F601BB94-A3A7-495E-81C3-046948AF99C4}"/>
    <pc:docChg chg="custSel modSld sldOrd">
      <pc:chgData name="Усыченко Медин" userId="e90cd61c-49b6-402a-986c-59281cd009c4" providerId="ADAL" clId="{F601BB94-A3A7-495E-81C3-046948AF99C4}" dt="2025-03-17T13:58:06.313" v="211" actId="20577"/>
      <pc:docMkLst>
        <pc:docMk/>
      </pc:docMkLst>
      <pc:sldChg chg="modSp">
        <pc:chgData name="Усыченко Медин" userId="e90cd61c-49b6-402a-986c-59281cd009c4" providerId="ADAL" clId="{F601BB94-A3A7-495E-81C3-046948AF99C4}" dt="2025-03-17T13:53:49.610" v="130" actId="20577"/>
        <pc:sldMkLst>
          <pc:docMk/>
          <pc:sldMk cId="3998835628" sldId="341"/>
        </pc:sldMkLst>
        <pc:spChg chg="mod">
          <ac:chgData name="Усыченко Медин" userId="e90cd61c-49b6-402a-986c-59281cd009c4" providerId="ADAL" clId="{F601BB94-A3A7-495E-81C3-046948AF99C4}" dt="2025-03-17T13:53:49.610" v="130" actId="20577"/>
          <ac:spMkLst>
            <pc:docMk/>
            <pc:sldMk cId="3998835628" sldId="341"/>
            <ac:spMk id="3" creationId="{961B2957-5EFC-4D36-900B-19509CB3E595}"/>
          </ac:spMkLst>
        </pc:spChg>
      </pc:sldChg>
      <pc:sldChg chg="modSp">
        <pc:chgData name="Усыченко Медин" userId="e90cd61c-49b6-402a-986c-59281cd009c4" providerId="ADAL" clId="{F601BB94-A3A7-495E-81C3-046948AF99C4}" dt="2025-03-17T13:51:53.134" v="35" actId="6549"/>
        <pc:sldMkLst>
          <pc:docMk/>
          <pc:sldMk cId="3245724897" sldId="344"/>
        </pc:sldMkLst>
        <pc:spChg chg="mod">
          <ac:chgData name="Усыченко Медин" userId="e90cd61c-49b6-402a-986c-59281cd009c4" providerId="ADAL" clId="{F601BB94-A3A7-495E-81C3-046948AF99C4}" dt="2025-03-17T13:51:53.134" v="35" actId="6549"/>
          <ac:spMkLst>
            <pc:docMk/>
            <pc:sldMk cId="3245724897" sldId="344"/>
            <ac:spMk id="40" creationId="{EF6E15E9-F646-4CB5-9A89-F708987F856B}"/>
          </ac:spMkLst>
        </pc:spChg>
      </pc:sldChg>
      <pc:sldChg chg="ord">
        <pc:chgData name="Усыченко Медин" userId="e90cd61c-49b6-402a-986c-59281cd009c4" providerId="ADAL" clId="{F601BB94-A3A7-495E-81C3-046948AF99C4}" dt="2025-03-17T13:51:34.127" v="0"/>
        <pc:sldMkLst>
          <pc:docMk/>
          <pc:sldMk cId="3053488963" sldId="345"/>
        </pc:sldMkLst>
      </pc:sldChg>
      <pc:sldChg chg="modSp">
        <pc:chgData name="Усыченко Медин" userId="e90cd61c-49b6-402a-986c-59281cd009c4" providerId="ADAL" clId="{F601BB94-A3A7-495E-81C3-046948AF99C4}" dt="2025-03-17T13:58:06.313" v="211" actId="20577"/>
        <pc:sldMkLst>
          <pc:docMk/>
          <pc:sldMk cId="4039958125" sldId="353"/>
        </pc:sldMkLst>
        <pc:spChg chg="mod">
          <ac:chgData name="Усыченко Медин" userId="e90cd61c-49b6-402a-986c-59281cd009c4" providerId="ADAL" clId="{F601BB94-A3A7-495E-81C3-046948AF99C4}" dt="2025-03-17T13:58:06.313" v="211" actId="20577"/>
          <ac:spMkLst>
            <pc:docMk/>
            <pc:sldMk cId="4039958125" sldId="353"/>
            <ac:spMk id="3" creationId="{961B2957-5EFC-4D36-900B-19509CB3E595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823729018550621"/>
          <c:y val="0"/>
          <c:w val="0.32057166939983056"/>
          <c:h val="0.64835877830383737"/>
        </c:manualLayout>
      </c:layout>
      <c:doughnutChart>
        <c:varyColors val="1"/>
        <c:ser>
          <c:idx val="0"/>
          <c:order val="0"/>
          <c:explosion val="2"/>
          <c:dPt>
            <c:idx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36B-4F09-BBA1-CBF1904109B5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36B-4F09-BBA1-CBF1904109B5}"/>
              </c:ext>
            </c:extLst>
          </c:dPt>
          <c:dPt>
            <c:idx val="2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36B-4F09-BBA1-CBF1904109B5}"/>
              </c:ext>
            </c:extLst>
          </c:dPt>
          <c:dPt>
            <c:idx val="3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36B-4F09-BBA1-CBF1904109B5}"/>
              </c:ext>
            </c:extLst>
          </c:dPt>
          <c:dPt>
            <c:idx val="4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36B-4F09-BBA1-CBF1904109B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36B-4F09-BBA1-CBF1904109B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Лист1!$A$15:$A$20</c:f>
              <c:strCache>
                <c:ptCount val="6"/>
                <c:pt idx="0">
                  <c:v>Перший крок у майбутню професію</c:v>
                </c:pt>
                <c:pt idx="1">
                  <c:v>Можливість подальшого працевлаштування</c:v>
                </c:pt>
                <c:pt idx="2">
                  <c:v>Корисно проведений час</c:v>
                </c:pt>
                <c:pt idx="3">
                  <c:v>Здобуття професійних практичних навичок та досвіду</c:v>
                </c:pt>
                <c:pt idx="4">
                  <c:v>Удосконалення навичок, опанованих під час вивчення дисциплін</c:v>
                </c:pt>
                <c:pt idx="5">
                  <c:v>Інше</c:v>
                </c:pt>
              </c:strCache>
            </c:strRef>
          </c:cat>
          <c:val>
            <c:numRef>
              <c:f>Лист1!$B$15:$B$20</c:f>
              <c:numCache>
                <c:formatCode>0%</c:formatCode>
                <c:ptCount val="6"/>
                <c:pt idx="0">
                  <c:v>0.26</c:v>
                </c:pt>
                <c:pt idx="1">
                  <c:v>0.11</c:v>
                </c:pt>
                <c:pt idx="2">
                  <c:v>0.37</c:v>
                </c:pt>
                <c:pt idx="3">
                  <c:v>0.52</c:v>
                </c:pt>
                <c:pt idx="4">
                  <c:v>0.45</c:v>
                </c:pt>
                <c:pt idx="5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36B-4F09-BBA1-CBF1904109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</c:legendEntry>
      <c:layout>
        <c:manualLayout>
          <c:xMode val="edge"/>
          <c:yMode val="edge"/>
          <c:x val="0"/>
          <c:y val="0.57159291961504888"/>
          <c:w val="0.47950232294789413"/>
          <c:h val="0.428407080384951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751320134219217"/>
          <c:y val="9.8983849197686685E-2"/>
          <c:w val="0.36196284462744366"/>
          <c:h val="0.6243541062638549"/>
        </c:manualLayout>
      </c:layout>
      <c:doughnutChart>
        <c:varyColors val="1"/>
        <c:ser>
          <c:idx val="0"/>
          <c:order val="0"/>
          <c:spPr>
            <a:solidFill>
              <a:schemeClr val="accent6">
                <a:lumMod val="40000"/>
                <a:lumOff val="60000"/>
              </a:schemeClr>
            </a:solidFill>
          </c:spPr>
          <c:dPt>
            <c:idx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9B1-44FF-88E2-88F16E42B9B9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9B1-44FF-88E2-88F16E42B9B9}"/>
              </c:ext>
            </c:extLst>
          </c:dPt>
          <c:dPt>
            <c:idx val="2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9B1-44FF-88E2-88F16E42B9B9}"/>
              </c:ext>
            </c:extLst>
          </c:dPt>
          <c:dPt>
            <c:idx val="3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9B1-44FF-88E2-88F16E42B9B9}"/>
              </c:ext>
            </c:extLst>
          </c:dPt>
          <c:dLbls>
            <c:dLbl>
              <c:idx val="1"/>
              <c:layout>
                <c:manualLayout>
                  <c:x val="-4.9801924165251837E-2"/>
                  <c:y val="1.95217209119441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9B1-44FF-88E2-88F16E42B9B9}"/>
                </c:ext>
              </c:extLst>
            </c:dLbl>
            <c:dLbl>
              <c:idx val="2"/>
              <c:layout>
                <c:manualLayout>
                  <c:x val="-3.1692133559705717E-2"/>
                  <c:y val="-1.17130325471665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9B1-44FF-88E2-88F16E42B9B9}"/>
                </c:ext>
              </c:extLst>
            </c:dLbl>
            <c:dLbl>
              <c:idx val="3"/>
              <c:layout>
                <c:manualLayout>
                  <c:x val="-1.3582342954159592E-2"/>
                  <c:y val="-6.24695069182212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9B1-44FF-88E2-88F16E42B9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Лист1!$A$34:$A$37</c:f>
              <c:strCache>
                <c:ptCount val="4"/>
                <c:pt idx="0">
                  <c:v>Так</c:v>
                </c:pt>
                <c:pt idx="1">
                  <c:v>Скоріше так, ніж ні</c:v>
                </c:pt>
                <c:pt idx="2">
                  <c:v>Скоріше ні, ніж так</c:v>
                </c:pt>
                <c:pt idx="3">
                  <c:v>Ні</c:v>
                </c:pt>
              </c:strCache>
            </c:strRef>
          </c:cat>
          <c:val>
            <c:numRef>
              <c:f>Лист1!$B$34:$B$37</c:f>
              <c:numCache>
                <c:formatCode>0%</c:formatCode>
                <c:ptCount val="4"/>
                <c:pt idx="0">
                  <c:v>0.74</c:v>
                </c:pt>
                <c:pt idx="1">
                  <c:v>0.11</c:v>
                </c:pt>
                <c:pt idx="2">
                  <c:v>0.03</c:v>
                </c:pt>
                <c:pt idx="3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9B1-44FF-88E2-88F16E42B9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8248510873528789E-2"/>
          <c:y val="0.87192983669203117"/>
          <c:w val="0.89335190390902219"/>
          <c:h val="5.00136176404720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451660235438998"/>
          <c:y val="0.1140263108376762"/>
          <c:w val="0.54860506324889458"/>
          <c:h val="0.59846642832014796"/>
        </c:manualLayout>
      </c:layout>
      <c:doughnutChart>
        <c:varyColors val="1"/>
        <c:ser>
          <c:idx val="0"/>
          <c:order val="0"/>
          <c:spPr>
            <a:solidFill>
              <a:schemeClr val="accent6">
                <a:lumMod val="40000"/>
                <a:lumOff val="60000"/>
              </a:schemeClr>
            </a:solidFill>
          </c:spPr>
          <c:dPt>
            <c:idx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5C4-4A20-8646-AC0AF91E0072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5C4-4A20-8646-AC0AF91E0072}"/>
              </c:ext>
            </c:extLst>
          </c:dPt>
          <c:dPt>
            <c:idx val="2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5C4-4A20-8646-AC0AF91E0072}"/>
              </c:ext>
            </c:extLst>
          </c:dPt>
          <c:dPt>
            <c:idx val="3"/>
            <c:bubble3D val="0"/>
            <c:spPr>
              <a:solidFill>
                <a:schemeClr val="accent4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5C4-4A20-8646-AC0AF91E007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Лист1!$A$52:$A$55</c:f>
              <c:strCache>
                <c:ptCount val="4"/>
                <c:pt idx="0">
                  <c:v>Так</c:v>
                </c:pt>
                <c:pt idx="1">
                  <c:v>Ні</c:v>
                </c:pt>
                <c:pt idx="2">
                  <c:v>Частково</c:v>
                </c:pt>
                <c:pt idx="3">
                  <c:v>Інше</c:v>
                </c:pt>
              </c:strCache>
            </c:strRef>
          </c:cat>
          <c:val>
            <c:numRef>
              <c:f>Лист1!$B$52:$B$55</c:f>
              <c:numCache>
                <c:formatCode>0%</c:formatCode>
                <c:ptCount val="4"/>
                <c:pt idx="0">
                  <c:v>0.71</c:v>
                </c:pt>
                <c:pt idx="1">
                  <c:v>0.17</c:v>
                </c:pt>
                <c:pt idx="2">
                  <c:v>0.09</c:v>
                </c:pt>
                <c:pt idx="3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5C4-4A20-8646-AC0AF91E00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0026443569553807"/>
          <c:y val="1.3164187809857109E-2"/>
          <c:w val="0.50780468066491691"/>
          <c:h val="0.84634113444152814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D48-465C-91CC-BE991B0DA935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D48-465C-91CC-BE991B0DA935}"/>
              </c:ext>
            </c:extLst>
          </c:dPt>
          <c:dPt>
            <c:idx val="2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D48-465C-91CC-BE991B0DA93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D48-465C-91CC-BE991B0DA93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Лист1!$A$76:$A$79</c:f>
              <c:strCache>
                <c:ptCount val="4"/>
                <c:pt idx="0">
                  <c:v>Так</c:v>
                </c:pt>
                <c:pt idx="1">
                  <c:v>Ні</c:v>
                </c:pt>
                <c:pt idx="2">
                  <c:v>Частково</c:v>
                </c:pt>
                <c:pt idx="3">
                  <c:v>Інше</c:v>
                </c:pt>
              </c:strCache>
            </c:strRef>
          </c:cat>
          <c:val>
            <c:numRef>
              <c:f>Лист1!$B$76:$B$79</c:f>
              <c:numCache>
                <c:formatCode>0%</c:formatCode>
                <c:ptCount val="4"/>
                <c:pt idx="0">
                  <c:v>0.55000000000000004</c:v>
                </c:pt>
                <c:pt idx="1">
                  <c:v>0.27</c:v>
                </c:pt>
                <c:pt idx="2">
                  <c:v>0.15</c:v>
                </c:pt>
                <c:pt idx="3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D48-465C-91CC-BE991B0DA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uk-UA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215022879095675"/>
          <c:y val="8.8199052238191369E-2"/>
          <c:w val="0.52429781720322932"/>
          <c:h val="0.9030966952869639"/>
        </c:manualLayout>
      </c:layout>
      <c:doughnutChart>
        <c:varyColors val="1"/>
        <c:ser>
          <c:idx val="0"/>
          <c:order val="0"/>
          <c:explosion val="2"/>
          <c:dPt>
            <c:idx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3B9-42F8-A04E-095741F77CA0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B9-42F8-A04E-095741F77CA0}"/>
              </c:ext>
            </c:extLst>
          </c:dPt>
          <c:dPt>
            <c:idx val="2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3B9-42F8-A04E-095741F77CA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3B9-42F8-A04E-095741F77CA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Лист1!$A$88:$A$91</c:f>
              <c:strCache>
                <c:ptCount val="4"/>
                <c:pt idx="0">
                  <c:v>Так</c:v>
                </c:pt>
                <c:pt idx="1">
                  <c:v>Ні</c:v>
                </c:pt>
                <c:pt idx="2">
                  <c:v>Частково</c:v>
                </c:pt>
                <c:pt idx="3">
                  <c:v>Інше</c:v>
                </c:pt>
              </c:strCache>
            </c:strRef>
          </c:cat>
          <c:val>
            <c:numRef>
              <c:f>Лист1!$B$88:$B$91</c:f>
              <c:numCache>
                <c:formatCode>0%</c:formatCode>
                <c:ptCount val="4"/>
                <c:pt idx="0">
                  <c:v>0.81</c:v>
                </c:pt>
                <c:pt idx="1">
                  <c:v>7.0000000000000007E-2</c:v>
                </c:pt>
                <c:pt idx="2">
                  <c:v>0.1</c:v>
                </c:pt>
                <c:pt idx="3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3B9-42F8-A04E-095741F77C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500708528428383E-2"/>
          <c:y val="0.11722288391368521"/>
          <c:w val="0.92949507565100831"/>
          <c:h val="0.7687593366057862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Лист1!$A$105:$A$108</c:f>
              <c:strCache>
                <c:ptCount val="4"/>
                <c:pt idx="0">
                  <c:v>Однаковим (50/50)</c:v>
                </c:pt>
                <c:pt idx="1">
                  <c:v>Більше симуляційного навчання</c:v>
                </c:pt>
                <c:pt idx="2">
                  <c:v>Більше спілкування з хворими</c:v>
                </c:pt>
                <c:pt idx="3">
                  <c:v>Переважало спілкування з викладачем</c:v>
                </c:pt>
              </c:strCache>
            </c:strRef>
          </c:cat>
          <c:val>
            <c:numRef>
              <c:f>Лист1!$B$105:$B$108</c:f>
              <c:numCache>
                <c:formatCode>0%</c:formatCode>
                <c:ptCount val="4"/>
                <c:pt idx="0">
                  <c:v>0.34</c:v>
                </c:pt>
                <c:pt idx="1">
                  <c:v>0.43</c:v>
                </c:pt>
                <c:pt idx="2">
                  <c:v>0.02</c:v>
                </c:pt>
                <c:pt idx="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93-4A7F-ABCB-ED34513B88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33357760"/>
        <c:axId val="933356320"/>
      </c:barChart>
      <c:catAx>
        <c:axId val="933357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uk-UA"/>
          </a:p>
        </c:txPr>
        <c:crossAx val="933356320"/>
        <c:crosses val="autoZero"/>
        <c:auto val="1"/>
        <c:lblAlgn val="ctr"/>
        <c:lblOffset val="100"/>
        <c:noMultiLvlLbl val="0"/>
      </c:catAx>
      <c:valAx>
        <c:axId val="933356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933357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0975E-91E7-46B4-8070-A2095CA7CF4C}" type="datetimeFigureOut">
              <a:rPr lang="uk-UA" smtClean="0"/>
              <a:t>17.03.2025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1243013"/>
            <a:ext cx="44719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E3AF6-09B4-4B9B-9C74-1B8037690FA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93432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746097-D516-47D0-A908-F96B437749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1393C01C-B6CB-47AD-A0B7-2EC11FEC9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59EC9BB-4246-4BB3-808B-8A84B0DB6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17.03.2025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C0C6ED9-DF45-4B6E-8209-948B95CCF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99F33A7-A3DE-440F-B305-A143F8E05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9973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50EC8A-BBD2-4C4F-A70E-D5A1539D0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67DE9735-79CC-41EC-A1CB-412F3FBE5F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6252539-E6CD-4E87-8C31-45A055A49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17.03.2025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2C4D295-F27C-4966-B25B-F4B3AB38D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BD6FDAB-D654-4A88-B567-005992DB3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33380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BBF03E9D-EFBD-435F-BD31-1F2342F3C8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32D8A282-44F2-4F28-AAAD-42D6A7101B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4D0F12D-AA3D-4639-9659-47440997F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17.03.2025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E54C505-F484-44DA-85CF-BE80EB004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0EF2C842-21DC-46FA-9199-70727D218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15755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4CEF2C-9550-4497-BBBA-9F719F892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76BAA16-EA72-471E-87A0-3BB31A0CD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7606876-1657-4F44-8040-736660317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17.03.2025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02B77E9-48FF-480E-9E18-840163B4C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F1EA9CB-50C0-4CCC-917F-DD38E8669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3289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E8BE57-C1C4-4D57-918D-DFF4D6BE6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CFD6FDDD-0FB0-4828-97B3-3BBC32B315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A59AB6C-7D0E-4757-8567-0DE93FD14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17.03.2025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C188948-9CAB-48FA-9000-ED1AB162B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521E9A3-E0F6-43D4-BC43-8DC6857B6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80619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7AB6F6-21D4-4C52-9EAF-4350C939B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62F71C1-1DF4-482A-816B-B1C8A0894D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49C0E5C9-86D6-4B10-92B8-5C8CDEE3A6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88274013-1878-42A5-A88A-FE50AEE01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17.03.2025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32BA4642-DA2D-4ACC-A022-B26DD8476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045C56DA-9830-477F-AC4A-514CD27FC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15151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076632-7288-48E0-8D45-8F0C6DCD0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06B92BF0-E4B6-46B3-AACF-4B00B073F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028EFDF4-3075-4168-9A9F-5FB9F5BFB6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3DB78A25-60F8-41EA-8F91-2AD9198ADA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D6AA6BE3-ECD0-4D53-B6E5-DD46774955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7C542D75-92AD-4216-AC98-1A70445AA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17.03.2025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AA6E0265-2383-4C1B-BEEB-DBC26B6F8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51FD1B16-19B9-46A8-B659-E70B65573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2612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210EA6-5281-4BAA-99DC-EC0B16F18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EF9478E8-49B8-4E93-9F7E-F817A26D7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17.03.2025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25538DA9-061E-4143-AFD5-013F9CCBF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50382689-6278-4BF2-B6CD-E81ECC2A3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8772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413447CE-C28A-44F4-9809-3EB02629D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17.03.2025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EF1650A0-C676-4FC1-B8C0-065ED3E34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6F25694C-E356-45D0-978C-60112775F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0188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C88602-6E65-4C1E-97A2-C8D5E5537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BFB4E78-EB49-4BCC-96E3-8058F7D07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F77CA5D4-2BD5-47D8-9B61-A7FD1DA05C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BAA36956-0808-4E7E-8DDD-979AD7B96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17.03.2025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08FA639A-1E22-4D0F-823B-2D34EE19C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8CB0C8AF-4EB7-44AC-A736-460F9EE2A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24314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B45A55-C301-41D3-9BE4-7D81BCDFA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ACB62C4C-978C-4811-B1DB-B26436E814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00511367-8B0B-4D01-90F5-546C89C5A0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6BE04F9F-AD4A-4AEB-AFA2-E97302E34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17.03.2025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88516D21-66EA-4AF1-8B95-DE26A78B3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AFC40C83-732F-455E-ABBC-68C5BF016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31842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02A619CB-17BB-490C-B9CE-3335C12B8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D6D81493-2A9E-4908-92E4-ED99E64D1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8E1D48A-AB33-4A03-90FC-0FB7F8318F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47A24-A97E-488F-841B-A109689F86D4}" type="datetimeFigureOut">
              <a:rPr lang="uk-UA" smtClean="0"/>
              <a:t>17.03.2025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1230BEB-9ABF-4187-B861-C37FD17755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E90DE86-02B8-48A6-A2A4-74D57CA756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54161-685C-4C97-9717-A478D2972AF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83027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C6C74167-0B27-4EBA-AEB2-14DD03629C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3743" y="1280319"/>
            <a:ext cx="7453568" cy="4924055"/>
          </a:xfrm>
        </p:spPr>
        <p:txBody>
          <a:bodyPr anchor="ctr"/>
          <a:lstStyle/>
          <a:p>
            <a:pPr algn="ctr"/>
            <a: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Звіт з анкетування про якість проведення практики кафедрами ОНМедУ</a:t>
            </a:r>
            <a:b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36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-202</a:t>
            </a:r>
            <a:r>
              <a:rPr lang="en-US" sz="36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uk-UA" sz="36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b="1" i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н.р</a:t>
            </a:r>
            <a:r>
              <a:rPr lang="uk-UA" sz="36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uk-UA" sz="36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36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осінній семестр</a:t>
            </a:r>
            <a:b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A483D50-0EC0-4246-8262-BEAAE13B5E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309" y="275303"/>
            <a:ext cx="1614196" cy="1892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774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D5514C-5E7A-468B-AA1A-7E75B7EB8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97176"/>
            <a:ext cx="7886700" cy="819862"/>
          </a:xfrm>
        </p:spPr>
        <p:txBody>
          <a:bodyPr>
            <a:normAutofit/>
          </a:bodyPr>
          <a:lstStyle/>
          <a:p>
            <a:pPr algn="ctr"/>
            <a:r>
              <a:rPr lang="uk-UA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 висновки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61B2957-5EFC-4D36-900B-19509CB3E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57" y="1548881"/>
            <a:ext cx="8621485" cy="443204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 опитування свідчать про значну роль симуляційного навчання як складової практичної підготовки майбутніх лікарів. </a:t>
            </a:r>
          </a:p>
          <a:p>
            <a:pPr>
              <a:lnSpc>
                <a:spcPct val="150000"/>
              </a:lnSpc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Практично всі здобувачі мали змогу відпрацьовувати навички на манекенах та іншому обладнанні, що компенсує обмежені можливості безпосереднього контакту з пацієнтами. </a:t>
            </a:r>
          </a:p>
          <a:p>
            <a:pPr>
              <a:lnSpc>
                <a:spcPct val="150000"/>
              </a:lnSpc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Водночас частина респондентів зазначила, що недостатня кількість реального клінічного досвіду залишається викликом, який потребує подальшого вирішення.</a:t>
            </a:r>
            <a:endParaRPr lang="uk-UA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A6F3863-B49E-4BE4-B986-AC1ABE71A4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309"/>
            <a:ext cx="856711" cy="1004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835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D5514C-5E7A-468B-AA1A-7E75B7EB8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97176"/>
            <a:ext cx="7886700" cy="819862"/>
          </a:xfrm>
        </p:spPr>
        <p:txBody>
          <a:bodyPr>
            <a:normAutofit/>
          </a:bodyPr>
          <a:lstStyle/>
          <a:p>
            <a:pPr algn="ctr"/>
            <a:r>
              <a:rPr lang="uk-UA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 висновки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61B2957-5EFC-4D36-900B-19509CB3E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57" y="1026487"/>
            <a:ext cx="8621485" cy="543029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Найчастіше респонденти вказували на такі проблеми: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недостатня тривалість практики;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обмежений доступ до матеріально-технічної бази;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нерівномірний розподіл навантаження;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 попередньо пройдених теоретичних курсів, необхідних для ефективного засвоєння практичних навичок.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A6F3863-B49E-4BE4-B986-AC1ABE71A4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309"/>
            <a:ext cx="856711" cy="1004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902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D5514C-5E7A-468B-AA1A-7E75B7EB8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97176"/>
            <a:ext cx="7886700" cy="819862"/>
          </a:xfrm>
        </p:spPr>
        <p:txBody>
          <a:bodyPr>
            <a:normAutofit/>
          </a:bodyPr>
          <a:lstStyle/>
          <a:p>
            <a:pPr algn="ctr"/>
            <a:r>
              <a:rPr lang="uk-UA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 висновки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61B2957-5EFC-4D36-900B-19509CB3E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57" y="1026487"/>
            <a:ext cx="8621485" cy="543029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 оцінки респондентів демонструють високий рівень задоволеності практикою, особливо щодо методичного супроводу, професійності викладачів та можливості опрацювання ключових навичок.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 для подальшого вдосконалення навчально-виробничої практики варто розглянути такі рекомендації: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 кількості днів, відведених на практику, для більш якісного опрацювання навичок;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впровадження клінічних кейсів в процесі практичної підготовки;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 доступності симуляційного обладнання та розширення практичних занять у клінічних умовах;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інтеграції між університетом та медичними закладами для надання здобувачам можливостей подальшого працевлаштування.</a:t>
            </a:r>
            <a:endParaRPr lang="uk-UA" sz="2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A6F3863-B49E-4BE4-B986-AC1ABE71A4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309"/>
            <a:ext cx="856711" cy="1004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958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D5514C-5E7A-468B-AA1A-7E75B7EB8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0531"/>
          </a:xfrm>
        </p:spPr>
        <p:txBody>
          <a:bodyPr>
            <a:normAutofit/>
          </a:bodyPr>
          <a:lstStyle/>
          <a:p>
            <a:pPr algn="ctr"/>
            <a:r>
              <a:rPr lang="uk-UA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Види практики: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F6E15E9-F646-4CB5-9A89-F708987F856B}"/>
              </a:ext>
            </a:extLst>
          </p:cNvPr>
          <p:cNvSpPr txBox="1"/>
          <p:nvPr/>
        </p:nvSpPr>
        <p:spPr>
          <a:xfrm>
            <a:off x="688810" y="1476085"/>
            <a:ext cx="7766379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курс – сестринська справа;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курс – виробнича лікарська практика;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курс – поліклінічна лікарська практика</a:t>
            </a:r>
          </a:p>
          <a:p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AC7412-221F-47D0-A7D5-5CED0B18EEB4}"/>
              </a:ext>
            </a:extLst>
          </p:cNvPr>
          <p:cNvSpPr txBox="1"/>
          <p:nvPr/>
        </p:nvSpPr>
        <p:spPr>
          <a:xfrm>
            <a:off x="419878" y="3542640"/>
            <a:ext cx="838822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курс – сестринська справа – 61 респондент;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курс – виробнича лікарська практика – 79 респондентів;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курс – поліклінічна лікарська практика – 142 респонденти</a:t>
            </a:r>
            <a:endParaRPr lang="uk-UA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17C72BBE-6444-4113-B2F1-498B29209C68}"/>
              </a:ext>
            </a:extLst>
          </p:cNvPr>
          <p:cNvSpPr txBox="1">
            <a:spLocks/>
          </p:cNvSpPr>
          <p:nvPr/>
        </p:nvSpPr>
        <p:spPr>
          <a:xfrm>
            <a:off x="688810" y="2824100"/>
            <a:ext cx="7886700" cy="810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 кількість респондентів - 283: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C0FD35B-B85F-46AD-9A92-57EA3312B8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309"/>
            <a:ext cx="856711" cy="1004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488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D5514C-5E7A-468B-AA1A-7E75B7EB8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427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uk-UA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Кафедри ОНМедУ, які проводили практику: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F6E15E9-F646-4CB5-9A89-F708987F856B}"/>
              </a:ext>
            </a:extLst>
          </p:cNvPr>
          <p:cNvSpPr txBox="1"/>
          <p:nvPr/>
        </p:nvSpPr>
        <p:spPr>
          <a:xfrm>
            <a:off x="509873" y="1690689"/>
            <a:ext cx="7766379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акушерства та гінекології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внутрішньої медицини №1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внутрішньої медицини №2 з післядипломною підготовкою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загальної, дитячої та військової хірургії з курсом урології та офтальмології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педіатрії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пропедевтики внутрішніх хвороб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пропедевтики педіатрії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хірургії, променевої діагностики, радіаційної медицини та онкології</a:t>
            </a:r>
          </a:p>
          <a:p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3" name="Рисунок 42">
            <a:extLst>
              <a:ext uri="{FF2B5EF4-FFF2-40B4-BE49-F238E27FC236}">
                <a16:creationId xmlns:a16="http://schemas.microsoft.com/office/drawing/2014/main" id="{3D25EB3A-959A-4700-B876-2F0169617F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309"/>
            <a:ext cx="856711" cy="1004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724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710378-595A-492F-9C97-B50909D9D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311" y="226896"/>
            <a:ext cx="7830089" cy="894507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Навчально-виробнича практика для здобувачів: основні значення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B5D7A6A-F9B6-4B94-8CA6-2CE15F31D0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Диаграмма 1">
            <a:extLst>
              <a:ext uri="{FF2B5EF4-FFF2-40B4-BE49-F238E27FC236}">
                <a16:creationId xmlns:a16="http://schemas.microsoft.com/office/drawing/2014/main" id="{1E63BBEF-6C3B-4C5B-C5B1-F48A885775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5905962"/>
              </p:ext>
            </p:extLst>
          </p:nvPr>
        </p:nvGraphicFramePr>
        <p:xfrm>
          <a:off x="774440" y="1253382"/>
          <a:ext cx="7912360" cy="5389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D3BED57D-5BF2-4F92-906D-7F5D36ECC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96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A81BEE0-C4CD-44AF-8BA4-8B273137D2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309"/>
            <a:ext cx="856711" cy="1004177"/>
          </a:xfrm>
          <a:prstGeom prst="rect">
            <a:avLst/>
          </a:prstGeom>
        </p:spPr>
      </p:pic>
      <p:sp>
        <p:nvSpPr>
          <p:cNvPr id="8" name="Прямокутник 7">
            <a:extLst>
              <a:ext uri="{FF2B5EF4-FFF2-40B4-BE49-F238E27FC236}">
                <a16:creationId xmlns:a16="http://schemas.microsoft.com/office/drawing/2014/main" id="{02E1528F-597F-4472-BBFE-65E8FEF7B365}"/>
              </a:ext>
            </a:extLst>
          </p:cNvPr>
          <p:cNvSpPr/>
          <p:nvPr/>
        </p:nvSpPr>
        <p:spPr>
          <a:xfrm>
            <a:off x="4572000" y="4394578"/>
            <a:ext cx="445070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Результати свідчать, що навчально-виробнича практика </a:t>
            </a:r>
            <a:r>
              <a:rPr lang="uk-UA" sz="1400" b="1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відіграє ключову роль у професійній підготовці здобувачів вищої медичної освіти</a:t>
            </a:r>
            <a:r>
              <a:rPr lang="uk-UA" sz="1400" dirty="0">
                <a:latin typeface="Times New Roman" panose="02020603050405020304" pitchFamily="18" charset="0"/>
                <a:ea typeface="Aptos"/>
                <a:cs typeface="Times New Roman" panose="02020603050405020304" pitchFamily="18" charset="0"/>
              </a:rPr>
              <a:t>. Найбільша частка респондентів (52%) визначає її як можливість здобуття професійних практичних навичок та досвіду, що підтверджує важливість практичного компонента у навчальному процесі. 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003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5481C7-3D4D-467A-8FD5-02FECFB56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544" y="159854"/>
            <a:ext cx="7886700" cy="819862"/>
          </a:xfrm>
        </p:spPr>
        <p:txBody>
          <a:bodyPr>
            <a:no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 відповідей на запитання щодо достатності теоретичних знань для проходження практики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26A1CDA-4E46-45DC-AAB3-83BF5EA77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Диаграмма 2">
            <a:extLst>
              <a:ext uri="{FF2B5EF4-FFF2-40B4-BE49-F238E27FC236}">
                <a16:creationId xmlns:a16="http://schemas.microsoft.com/office/drawing/2014/main" id="{A53ECDFF-E266-A424-D8BD-41DCFCC7A3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98976755"/>
              </p:ext>
            </p:extLst>
          </p:nvPr>
        </p:nvGraphicFramePr>
        <p:xfrm>
          <a:off x="130627" y="1323498"/>
          <a:ext cx="7221895" cy="5206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330ACF6E-57A0-4185-8BB6-65E5B635C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46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541EB45-8ADA-410E-B19F-2FD9ACEDAC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309"/>
            <a:ext cx="856711" cy="1004177"/>
          </a:xfrm>
          <a:prstGeom prst="rect">
            <a:avLst/>
          </a:prstGeom>
        </p:spPr>
      </p:pic>
      <p:sp>
        <p:nvSpPr>
          <p:cNvPr id="9" name="Прямокутник 8">
            <a:extLst>
              <a:ext uri="{FF2B5EF4-FFF2-40B4-BE49-F238E27FC236}">
                <a16:creationId xmlns:a16="http://schemas.microsoft.com/office/drawing/2014/main" id="{2B15A0B9-B1F7-4B6A-BA40-99EF15B7D90A}"/>
              </a:ext>
            </a:extLst>
          </p:cNvPr>
          <p:cNvSpPr/>
          <p:nvPr/>
        </p:nvSpPr>
        <p:spPr>
          <a:xfrm>
            <a:off x="6027576" y="1296955"/>
            <a:ext cx="285166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uk-UA" sz="1600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Переважна більшість здобувачів (74%) вважають отримані теоретичні знання достатніми для проходження навчально-виробничої практики. Ще 11% респондентів частково поділяють цю думку, обираючи відповідь «скоріше так, ніж ні». Водночас 10% респондентів відзначили, що рівень їхньої теоретичної підготовки є недостатнім, а 3% мають сумніви щодо адекватності отриманих знань.</a:t>
            </a:r>
            <a:endParaRPr lang="uk-UA" sz="1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75489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8CDA87-D41A-4014-BEA2-925535012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8528" y="402449"/>
            <a:ext cx="7886700" cy="801201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 відповідей щодо достатності часу для опанування практичних навичок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A12B320-909F-454B-BA80-6AA93CABB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4773" y="1408922"/>
            <a:ext cx="608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Диаграмма 3">
            <a:extLst>
              <a:ext uri="{FF2B5EF4-FFF2-40B4-BE49-F238E27FC236}">
                <a16:creationId xmlns:a16="http://schemas.microsoft.com/office/drawing/2014/main" id="{3E83C5A9-4828-4150-900F-522DBA1DB1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0281388"/>
              </p:ext>
            </p:extLst>
          </p:nvPr>
        </p:nvGraphicFramePr>
        <p:xfrm>
          <a:off x="204262" y="1440639"/>
          <a:ext cx="5333611" cy="48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9F84B4E3-C295-4266-83D1-F0F14986C7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4773" y="5417360"/>
            <a:ext cx="60862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F2562D4-415F-47B6-B1FB-4FF79FAFBF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309"/>
            <a:ext cx="856711" cy="1004177"/>
          </a:xfrm>
          <a:prstGeom prst="rect">
            <a:avLst/>
          </a:prstGeom>
        </p:spPr>
      </p:pic>
      <p:sp>
        <p:nvSpPr>
          <p:cNvPr id="8" name="Прямокутник 7">
            <a:extLst>
              <a:ext uri="{FF2B5EF4-FFF2-40B4-BE49-F238E27FC236}">
                <a16:creationId xmlns:a16="http://schemas.microsoft.com/office/drawing/2014/main" id="{6C8024BC-15C3-4C0E-8CE9-E279A82ABC1D}"/>
              </a:ext>
            </a:extLst>
          </p:cNvPr>
          <p:cNvSpPr/>
          <p:nvPr/>
        </p:nvSpPr>
        <p:spPr>
          <a:xfrm>
            <a:off x="5038531" y="1468633"/>
            <a:ext cx="354244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uk-UA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25% респондентів відчули нестачу часу для опанування практичних навичок, що може бути пов’язано як з організаційними аспектами навчального процесу, так і з об’єктивними труднощами, спричиненими війною.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Зокрема, 17% респондентів вказали, що часу було явно замало, а 9% змогли засвоїти матеріал лише частково. </a:t>
            </a:r>
          </a:p>
          <a:p>
            <a:pPr algn="just"/>
            <a:r>
              <a:rPr lang="uk-UA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 свідчить про складнощі у доступі до медичних закладів, зміну умов проведення практики або скорочення її тривалості через безпекові ризики.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288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75DCA5-C822-4920-A131-CACDDB548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 відповідей щодо можливостей опрацювання комунікативних навичок при роботі з пацієнтами в лікувальному закладі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4">
            <a:extLst>
              <a:ext uri="{FF2B5EF4-FFF2-40B4-BE49-F238E27FC236}">
                <a16:creationId xmlns:a16="http://schemas.microsoft.com/office/drawing/2014/main" id="{42D3F52C-C5A2-B6B9-BAFA-ED90234F50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41062851"/>
              </p:ext>
            </p:extLst>
          </p:nvPr>
        </p:nvGraphicFramePr>
        <p:xfrm>
          <a:off x="628651" y="1889352"/>
          <a:ext cx="4829758" cy="4408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0CEAE87-0042-438E-933B-47C2E64908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309"/>
            <a:ext cx="856711" cy="1004177"/>
          </a:xfrm>
          <a:prstGeom prst="rect">
            <a:avLst/>
          </a:prstGeom>
        </p:spPr>
      </p:pic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5FE221A6-0A16-478F-B3DD-C5FE750D51CD}"/>
              </a:ext>
            </a:extLst>
          </p:cNvPr>
          <p:cNvSpPr/>
          <p:nvPr/>
        </p:nvSpPr>
        <p:spPr>
          <a:xfrm>
            <a:off x="4982547" y="1794090"/>
            <a:ext cx="378822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uk-UA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Незважаючи на те, що 55% респондентів змогли вільно опрацьовувати ці навички під час практики, 27% не мали такої можливості, а ще 15% лише частково отримали відповідний досвід. Це свідчить про необхідність удосконалення умов практичної підготовки здобувачів, щоб забезпечити їм більш ефективне оволодіння комунікаційними навичками у реальних клінічних ситуаціях.</a:t>
            </a:r>
            <a:endParaRPr lang="uk-UA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32968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22EF17-D674-4CB7-8E21-B4FAE8B02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43796"/>
          </a:xfrm>
        </p:spPr>
        <p:txBody>
          <a:bodyPr>
            <a:noAutofit/>
          </a:bodyPr>
          <a:lstStyle/>
          <a:p>
            <a:pPr algn="ctr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 відповідей щодо можливостей опрацювання навичок на симуляційному обладнанні (манекени, муляжі та інше обладнання)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5">
            <a:extLst>
              <a:ext uri="{FF2B5EF4-FFF2-40B4-BE49-F238E27FC236}">
                <a16:creationId xmlns:a16="http://schemas.microsoft.com/office/drawing/2014/main" id="{3E91B652-B02F-206B-95AB-F90AF38090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4659003"/>
              </p:ext>
            </p:extLst>
          </p:nvPr>
        </p:nvGraphicFramePr>
        <p:xfrm>
          <a:off x="326571" y="1408923"/>
          <a:ext cx="4945225" cy="4898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BBEEDC7-FB46-45D0-A4B7-59FCF60B8D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309"/>
            <a:ext cx="856711" cy="1004177"/>
          </a:xfrm>
          <a:prstGeom prst="rect">
            <a:avLst/>
          </a:prstGeom>
        </p:spPr>
      </p:pic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63E2189E-C83A-491B-9824-646A8F90CDA5}"/>
              </a:ext>
            </a:extLst>
          </p:cNvPr>
          <p:cNvSpPr/>
          <p:nvPr/>
        </p:nvSpPr>
        <p:spPr>
          <a:xfrm>
            <a:off x="5187819" y="1582340"/>
            <a:ext cx="362961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uk-UA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Переважна більшість респондентів (81%) зазначила, що мала вільну можливість опрацьовувати навички на симуляційному обладнанні. Високий рівень доступності таких технологій у навчальному процесі свідчить про ефективну організацію освітнього процесу та сприяє підвищенню професійної компетентності студентів, зменшуючи ризики для реальних пацієнтів.</a:t>
            </a:r>
            <a:endParaRPr lang="uk-UA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87719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09E690-B1ED-4188-8F98-E05042A22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 відповідей на питання, яке було співвідношення між використанням симуляційних методів навчання та спілкування з пацієнтами?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6">
            <a:extLst>
              <a:ext uri="{FF2B5EF4-FFF2-40B4-BE49-F238E27FC236}">
                <a16:creationId xmlns:a16="http://schemas.microsoft.com/office/drawing/2014/main" id="{2F0F6F97-ACE5-BACA-4441-6314F2114E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9501105"/>
              </p:ext>
            </p:extLst>
          </p:nvPr>
        </p:nvGraphicFramePr>
        <p:xfrm>
          <a:off x="1071481" y="1929621"/>
          <a:ext cx="7001037" cy="45632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189CF05-3470-4CBD-9491-1EF80EEF7F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309"/>
            <a:ext cx="856711" cy="1004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7450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Стандартная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" panose="0211000402020202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2855</TotalTime>
  <Words>658</Words>
  <Application>Microsoft Office PowerPoint</Application>
  <PresentationFormat>Екран (4:3)</PresentationFormat>
  <Paragraphs>48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8" baseType="lpstr">
      <vt:lpstr>Aptos</vt:lpstr>
      <vt:lpstr>Arial</vt:lpstr>
      <vt:lpstr>Calibri</vt:lpstr>
      <vt:lpstr>Calibri Light</vt:lpstr>
      <vt:lpstr>Times New Roman</vt:lpstr>
      <vt:lpstr>Тема Office</vt:lpstr>
      <vt:lpstr>Звіт з анкетування про якість проведення практики кафедрами ОНМедУ 2024-2025 н.р.  осінній семестр  </vt:lpstr>
      <vt:lpstr>Види практики:</vt:lpstr>
      <vt:lpstr>Кафедри ОНМедУ, які проводили практику:</vt:lpstr>
      <vt:lpstr>Навчально-виробнича практика для здобувачів: основні значення</vt:lpstr>
      <vt:lpstr>Розподіл відповідей на запитання щодо достатності теоретичних знань для проходження практики</vt:lpstr>
      <vt:lpstr>Розподіл відповідей щодо достатності часу для опанування практичних навичок</vt:lpstr>
      <vt:lpstr>Розподіл відповідей щодо можливостей опрацювання комунікативних навичок при роботі з пацієнтами в лікувальному закладі</vt:lpstr>
      <vt:lpstr>Розподіл відповідей щодо можливостей опрацювання навичок на симуляційному обладнанні (манекени, муляжі та інше обладнання)</vt:lpstr>
      <vt:lpstr>Розподіл відповідей на питання, яке було співвідношення між використанням симуляційних методів навчання та спілкування з пацієнтами?</vt:lpstr>
      <vt:lpstr>Загальні висновки</vt:lpstr>
      <vt:lpstr>Загальні висновки</vt:lpstr>
      <vt:lpstr>Загальні висновки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Звіт з анкетування про якість викладання дисциплін кафедрами ОНМедУ 2023-2024 навчальний рік І семестр</dc:title>
  <dc:creator>Катерина Миколаївна Усиченко</dc:creator>
  <cp:lastModifiedBy>Катерина Миколаївна Усиченко</cp:lastModifiedBy>
  <cp:revision>87</cp:revision>
  <cp:lastPrinted>2025-01-29T09:19:50Z</cp:lastPrinted>
  <dcterms:created xsi:type="dcterms:W3CDTF">2024-04-08T12:29:26Z</dcterms:created>
  <dcterms:modified xsi:type="dcterms:W3CDTF">2025-03-17T13:58:10Z</dcterms:modified>
</cp:coreProperties>
</file>